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4" r:id="rId1"/>
  </p:sldMasterIdLst>
  <p:notesMasterIdLst>
    <p:notesMasterId r:id="rId27"/>
  </p:notesMasterIdLst>
  <p:sldIdLst>
    <p:sldId id="256" r:id="rId2"/>
    <p:sldId id="268" r:id="rId3"/>
    <p:sldId id="258" r:id="rId4"/>
    <p:sldId id="270" r:id="rId5"/>
    <p:sldId id="271" r:id="rId6"/>
    <p:sldId id="264" r:id="rId7"/>
    <p:sldId id="257" r:id="rId8"/>
    <p:sldId id="275" r:id="rId9"/>
    <p:sldId id="274" r:id="rId10"/>
    <p:sldId id="273" r:id="rId11"/>
    <p:sldId id="276" r:id="rId12"/>
    <p:sldId id="289" r:id="rId13"/>
    <p:sldId id="290" r:id="rId14"/>
    <p:sldId id="277" r:id="rId15"/>
    <p:sldId id="279" r:id="rId16"/>
    <p:sldId id="280" r:id="rId17"/>
    <p:sldId id="281" r:id="rId18"/>
    <p:sldId id="282" r:id="rId19"/>
    <p:sldId id="283" r:id="rId20"/>
    <p:sldId id="284" r:id="rId21"/>
    <p:sldId id="285" r:id="rId22"/>
    <p:sldId id="286" r:id="rId23"/>
    <p:sldId id="287" r:id="rId24"/>
    <p:sldId id="288" r:id="rId25"/>
    <p:sldId id="278"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3" autoAdjust="0"/>
    <p:restoredTop sz="94660"/>
  </p:normalViewPr>
  <p:slideViewPr>
    <p:cSldViewPr>
      <p:cViewPr varScale="1">
        <p:scale>
          <a:sx n="87" d="100"/>
          <a:sy n="87" d="100"/>
        </p:scale>
        <p:origin x="-1476"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rtlCol="0"/>
          <a:lstStyle>
            <a:lvl1pPr algn="r" fontAlgn="auto">
              <a:spcBef>
                <a:spcPts val="0"/>
              </a:spcBef>
              <a:spcAft>
                <a:spcPts val="0"/>
              </a:spcAft>
              <a:defRPr sz="1200">
                <a:latin typeface="+mn-lt"/>
              </a:defRPr>
            </a:lvl1pPr>
          </a:lstStyle>
          <a:p>
            <a:pPr>
              <a:defRPr/>
            </a:pPr>
            <a:fld id="{19A3E8D2-EE31-49E6-9D69-D77396E53BCA}" type="datetimeFigureOut">
              <a:rPr lang="en-US"/>
              <a:pPr>
                <a:defRPr/>
              </a:pPr>
              <a:t>10/31/2013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rtlCol="0" anchor="b"/>
          <a:lstStyle>
            <a:lvl1pPr algn="r" fontAlgn="auto">
              <a:spcBef>
                <a:spcPts val="0"/>
              </a:spcBef>
              <a:spcAft>
                <a:spcPts val="0"/>
              </a:spcAft>
              <a:defRPr sz="1200">
                <a:latin typeface="+mn-lt"/>
              </a:defRPr>
            </a:lvl1pPr>
          </a:lstStyle>
          <a:p>
            <a:pPr>
              <a:defRPr/>
            </a:pPr>
            <a:fld id="{20685347-C0FF-4BD5-A6EA-F2F5B8BB704E}" type="slidenum">
              <a:rPr lang="en-US"/>
              <a:pPr>
                <a:defRPr/>
              </a:pPr>
              <a:t>‹#›</a:t>
            </a:fld>
            <a:endParaRPr lang="en-US"/>
          </a:p>
        </p:txBody>
      </p:sp>
    </p:spTree>
    <p:extLst>
      <p:ext uri="{BB962C8B-B14F-4D97-AF65-F5344CB8AC3E}">
        <p14:creationId xmlns:p14="http://schemas.microsoft.com/office/powerpoint/2010/main" val="3164281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rtl="0">
      <a:defRPr sz="1200" kern="1200">
        <a:solidFill>
          <a:schemeClr val="tx1"/>
        </a:solidFill>
        <a:latin typeface="+mn-lt"/>
        <a:ea typeface="+mn-ea"/>
        <a:cs typeface="+mn-cs"/>
      </a:defRPr>
    </a:lvl6pPr>
    <a:lvl7pPr marL="2743200" algn="l" rtl="0">
      <a:defRPr sz="1200" kern="1200">
        <a:solidFill>
          <a:schemeClr val="tx1"/>
        </a:solidFill>
        <a:latin typeface="+mn-lt"/>
        <a:ea typeface="+mn-ea"/>
        <a:cs typeface="+mn-cs"/>
      </a:defRPr>
    </a:lvl7pPr>
    <a:lvl8pPr marL="3200400" algn="l" rtl="0">
      <a:defRPr sz="1200" kern="1200">
        <a:solidFill>
          <a:schemeClr val="tx1"/>
        </a:solidFill>
        <a:latin typeface="+mn-lt"/>
        <a:ea typeface="+mn-ea"/>
        <a:cs typeface="+mn-cs"/>
      </a:defRPr>
    </a:lvl8pPr>
    <a:lvl9pPr marL="3657600" algn="l" rtl="0">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eaLnBrk="1" hangingPunct="1">
              <a:spcBef>
                <a:spcPct val="0"/>
              </a:spcBef>
            </a:pPr>
            <a:endParaRPr lang="en-US" altLang="en-US" smtClean="0"/>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fontAlgn="base" hangingPunct="1">
              <a:spcBef>
                <a:spcPct val="0"/>
              </a:spcBef>
              <a:spcAft>
                <a:spcPct val="0"/>
              </a:spcAft>
            </a:pPr>
            <a:fld id="{20AFE1F8-D884-46CD-A91A-F998CFA7DAE1}" type="slidenum">
              <a:rPr lang="en-US" altLang="en-US" smtClean="0"/>
              <a:pPr eaLnBrk="1" fontAlgn="base" hangingPunct="1">
                <a:spcBef>
                  <a:spcPct val="0"/>
                </a:spcBef>
                <a:spcAft>
                  <a:spcPct val="0"/>
                </a:spcAft>
              </a:pPr>
              <a:t>1</a:t>
            </a:fld>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eaLnBrk="1" hangingPunct="1">
              <a:spcBef>
                <a:spcPct val="0"/>
              </a:spcBef>
            </a:pPr>
            <a:endParaRPr lang="en-US" altLang="en-US" smtClean="0"/>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fontAlgn="base" hangingPunct="1">
              <a:spcBef>
                <a:spcPct val="0"/>
              </a:spcBef>
              <a:spcAft>
                <a:spcPct val="0"/>
              </a:spcAft>
            </a:pPr>
            <a:fld id="{94331350-26DC-4C3B-8031-118A6A2C8D37}" type="slidenum">
              <a:rPr lang="en-US" altLang="en-US" smtClean="0"/>
              <a:pPr eaLnBrk="1" fontAlgn="base" hangingPunct="1">
                <a:spcBef>
                  <a:spcPct val="0"/>
                </a:spcBef>
                <a:spcAft>
                  <a:spcPct val="0"/>
                </a:spcAft>
              </a:pPr>
              <a:t>2</a:t>
            </a:fld>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eaLnBrk="1" hangingPunct="1">
              <a:spcBef>
                <a:spcPct val="0"/>
              </a:spcBef>
            </a:pPr>
            <a:endParaRPr lang="en-US" altLang="en-US" smtClean="0"/>
          </a:p>
        </p:txBody>
      </p:sp>
      <p:sp>
        <p:nvSpPr>
          <p:cNvPr id="286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fontAlgn="base" hangingPunct="1">
              <a:spcBef>
                <a:spcPct val="0"/>
              </a:spcBef>
              <a:spcAft>
                <a:spcPct val="0"/>
              </a:spcAft>
            </a:pPr>
            <a:fld id="{DED259BD-6DD4-4616-BD92-193C9B8225F1}" type="slidenum">
              <a:rPr lang="en-US" altLang="en-US" smtClean="0"/>
              <a:pPr eaLnBrk="1" fontAlgn="base" hangingPunct="1">
                <a:spcBef>
                  <a:spcPct val="0"/>
                </a:spcBef>
                <a:spcAft>
                  <a:spcPct val="0"/>
                </a:spcAft>
              </a:pPr>
              <a:t>3</a:t>
            </a:fld>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eaLnBrk="1" hangingPunct="1">
              <a:spcBef>
                <a:spcPct val="0"/>
              </a:spcBef>
            </a:pPr>
            <a:endParaRPr lang="en-US" altLang="en-US" smtClean="0"/>
          </a:p>
        </p:txBody>
      </p:sp>
      <p:sp>
        <p:nvSpPr>
          <p:cNvPr id="29700"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lgn="r" eaLnBrk="1" hangingPunct="1">
              <a:spcBef>
                <a:spcPct val="0"/>
              </a:spcBef>
            </a:pPr>
            <a:fld id="{F8F7879F-0567-4B88-8C06-90EA57252AA3}" type="slidenum">
              <a:rPr lang="en-US" altLang="en-US"/>
              <a:pPr algn="r" eaLnBrk="1" hangingPunct="1">
                <a:spcBef>
                  <a:spcPct val="0"/>
                </a:spcBef>
              </a:pPr>
              <a:t>4</a:t>
            </a:fld>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eaLnBrk="1" hangingPunct="1">
              <a:spcBef>
                <a:spcPct val="0"/>
              </a:spcBef>
            </a:pPr>
            <a:endParaRPr lang="en-US" altLang="en-US" smtClean="0"/>
          </a:p>
        </p:txBody>
      </p:sp>
      <p:sp>
        <p:nvSpPr>
          <p:cNvPr id="307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fontAlgn="base" hangingPunct="1">
              <a:spcBef>
                <a:spcPct val="0"/>
              </a:spcBef>
              <a:spcAft>
                <a:spcPct val="0"/>
              </a:spcAft>
            </a:pPr>
            <a:fld id="{0F074444-7249-40C8-90D3-ED9FEA2B7109}" type="slidenum">
              <a:rPr lang="en-US" altLang="en-US" smtClean="0"/>
              <a:pPr eaLnBrk="1" fontAlgn="base" hangingPunct="1">
                <a:spcBef>
                  <a:spcPct val="0"/>
                </a:spcBef>
                <a:spcAft>
                  <a:spcPct val="0"/>
                </a:spcAft>
              </a:pPr>
              <a:t>6</a:t>
            </a:fld>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t" anchorCtr="0" compatLnSpc="1">
            <a:prstTxWarp prst="textNoShape">
              <a:avLst/>
            </a:prstTxWarp>
          </a:bodyPr>
          <a:lstStyle/>
          <a:p>
            <a:pPr eaLnBrk="1" hangingPunct="1">
              <a:spcBef>
                <a:spcPct val="0"/>
              </a:spcBef>
            </a:pPr>
            <a:endParaRPr lang="en-US" altLang="en-US" smtClean="0"/>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fontAlgn="base" hangingPunct="1">
              <a:spcBef>
                <a:spcPct val="0"/>
              </a:spcBef>
              <a:spcAft>
                <a:spcPct val="0"/>
              </a:spcAft>
            </a:pPr>
            <a:fld id="{3199FCBA-5D6C-466E-874B-DF639569B525}" type="slidenum">
              <a:rPr lang="en-US" altLang="en-US" smtClean="0"/>
              <a:pPr eaLnBrk="1" fontAlgn="base" hangingPunct="1">
                <a:spcBef>
                  <a:spcPct val="0"/>
                </a:spcBef>
                <a:spcAft>
                  <a:spcPct val="0"/>
                </a:spcAft>
              </a:pPr>
              <a:t>7</a:t>
            </a:fld>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1">
          <a:blip r:embed="rId2">
            <a:lum bright="42000" contrast="-68000"/>
          </a:blip>
          <a:srcRect/>
          <a:stretch>
            <a:fillRect l="-30000" t="-20000" r="-2000" b="12000"/>
          </a:stretch>
        </a:blipFill>
        <a:effectLst/>
      </p:bgPr>
    </p:bg>
    <p:spTree>
      <p:nvGrpSpPr>
        <p:cNvPr id="1" name=""/>
        <p:cNvGrpSpPr/>
        <p:nvPr/>
      </p:nvGrpSpPr>
      <p:grpSpPr>
        <a:xfrm>
          <a:off x="0" y="0"/>
          <a:ext cx="0" cy="0"/>
          <a:chOff x="0" y="0"/>
          <a:chExt cx="0" cy="0"/>
        </a:xfrm>
      </p:grpSpPr>
      <p:sp>
        <p:nvSpPr>
          <p:cNvPr id="4" name="Rectangle 6"/>
          <p:cNvSpPr/>
          <p:nvPr/>
        </p:nvSpPr>
        <p:spPr bwMode="white">
          <a:xfrm>
            <a:off x="0" y="5970588"/>
            <a:ext cx="9144000" cy="887412"/>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9"/>
          <p:cNvSpPr/>
          <p:nvPr/>
        </p:nvSpPr>
        <p:spPr>
          <a:xfrm>
            <a:off x="-9525" y="6053138"/>
            <a:ext cx="2249488" cy="712787"/>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10"/>
          <p:cNvSpPr/>
          <p:nvPr/>
        </p:nvSpPr>
        <p:spPr>
          <a:xfrm>
            <a:off x="2359025" y="6043613"/>
            <a:ext cx="6784975" cy="714375"/>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lang="en-US" smtClean="0"/>
              <a:t>Click to edit Master title style</a:t>
            </a:r>
            <a:endParaRPr lang="en-US" dirty="0"/>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7" name="Date Placeholder 27"/>
          <p:cNvSpPr>
            <a:spLocks noGrp="1"/>
          </p:cNvSpPr>
          <p:nvPr>
            <p:ph type="dt" sz="half" idx="10"/>
          </p:nvPr>
        </p:nvSpPr>
        <p:spPr>
          <a:xfrm>
            <a:off x="76200" y="6069013"/>
            <a:ext cx="2057400" cy="685800"/>
          </a:xfrm>
        </p:spPr>
        <p:txBody>
          <a:bodyPr>
            <a:noAutofit/>
          </a:bodyPr>
          <a:lstStyle>
            <a:lvl1pPr algn="ctr">
              <a:defRPr sz="2000">
                <a:solidFill>
                  <a:srgbClr val="FFFFFF"/>
                </a:solidFill>
              </a:defRPr>
            </a:lvl1pPr>
          </a:lstStyle>
          <a:p>
            <a:pPr>
              <a:defRPr/>
            </a:pPr>
            <a:fld id="{EE78FF64-3277-4ECD-BBF9-90111A2BE92C}" type="datetime8">
              <a:rPr lang="en-US"/>
              <a:pPr>
                <a:defRPr/>
              </a:pPr>
              <a:t>10/31/2013 8:37 AM</a:t>
            </a:fld>
            <a:endParaRPr lang="en-US" dirty="0"/>
          </a:p>
        </p:txBody>
      </p:sp>
      <p:sp>
        <p:nvSpPr>
          <p:cNvPr id="10" name="Footer Placeholder 16"/>
          <p:cNvSpPr>
            <a:spLocks noGrp="1"/>
          </p:cNvSpPr>
          <p:nvPr>
            <p:ph type="ftr" sz="quarter" idx="11"/>
          </p:nvPr>
        </p:nvSpPr>
        <p:spPr>
          <a:xfrm>
            <a:off x="2085975" y="236538"/>
            <a:ext cx="5867400" cy="365125"/>
          </a:xfrm>
        </p:spPr>
        <p:txBody>
          <a:bodyPr/>
          <a:lstStyle>
            <a:lvl1pPr algn="r">
              <a:defRPr>
                <a:solidFill>
                  <a:schemeClr val="tx2"/>
                </a:solidFill>
              </a:defRPr>
            </a:lvl1pPr>
          </a:lstStyle>
          <a:p>
            <a:pPr>
              <a:defRPr/>
            </a:pPr>
            <a:endParaRPr lang="en-US"/>
          </a:p>
        </p:txBody>
      </p:sp>
      <p:sp>
        <p:nvSpPr>
          <p:cNvPr id="11" name="Slide Number Placeholder 28"/>
          <p:cNvSpPr>
            <a:spLocks noGrp="1"/>
          </p:cNvSpPr>
          <p:nvPr>
            <p:ph type="sldNum" sz="quarter" idx="12"/>
          </p:nvPr>
        </p:nvSpPr>
        <p:spPr>
          <a:xfrm>
            <a:off x="8001000" y="228600"/>
            <a:ext cx="838200" cy="381000"/>
          </a:xfrm>
        </p:spPr>
        <p:txBody>
          <a:bodyPr/>
          <a:lstStyle>
            <a:lvl1pPr>
              <a:defRPr sz="1400">
                <a:solidFill>
                  <a:schemeClr val="tx2"/>
                </a:solidFill>
              </a:defRPr>
            </a:lvl1pPr>
          </a:lstStyle>
          <a:p>
            <a:pPr>
              <a:defRPr/>
            </a:pPr>
            <a:fld id="{1E7BF593-5999-48DF-B8E8-180E65FF5BF6}" type="slidenum">
              <a:rPr lang="en-US"/>
              <a:pPr>
                <a:defRPr/>
              </a:pPr>
              <a:t>‹#›</a:t>
            </a:fld>
            <a:endParaRPr lang="en-US" dirty="0"/>
          </a:p>
        </p:txBody>
      </p:sp>
    </p:spTree>
    <p:extLst>
      <p:ext uri="{BB962C8B-B14F-4D97-AF65-F5344CB8AC3E}">
        <p14:creationId xmlns:p14="http://schemas.microsoft.com/office/powerpoint/2010/main" val="1889422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4192F131-42BF-4172-8F98-54588D71EEB2}" type="datetime8">
              <a:rPr lang="en-US"/>
              <a:pPr>
                <a:defRPr/>
              </a:pPr>
              <a:t>10/31/2013 8:37 AM</a:t>
            </a:fld>
            <a:endParaRPr lang="en-US" dirty="0"/>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BB58AA5A-C05B-4C01-8FD4-636080DF05D0}" type="slidenum">
              <a:rPr lang="en-US"/>
              <a:pPr>
                <a:defRPr/>
              </a:pPr>
              <a:t>‹#›</a:t>
            </a:fld>
            <a:endParaRPr lang="en-US" sz="1400" dirty="0">
              <a:solidFill>
                <a:srgbClr val="FFFFFF"/>
              </a:solidFill>
            </a:endParaRPr>
          </a:p>
        </p:txBody>
      </p:sp>
    </p:spTree>
    <p:extLst>
      <p:ext uri="{BB962C8B-B14F-4D97-AF65-F5344CB8AC3E}">
        <p14:creationId xmlns:p14="http://schemas.microsoft.com/office/powerpoint/2010/main" val="88577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6"/>
          <p:cNvSpPr/>
          <p:nvPr/>
        </p:nvSpPr>
        <p:spPr bwMode="white">
          <a:xfrm>
            <a:off x="6096000" y="0"/>
            <a:ext cx="320675"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Vertical Title 1"/>
          <p:cNvSpPr>
            <a:spLocks noGrp="1"/>
          </p:cNvSpPr>
          <p:nvPr>
            <p:ph type="title" orient="vert"/>
          </p:nvPr>
        </p:nvSpPr>
        <p:spPr>
          <a:xfrm>
            <a:off x="6553200" y="609600"/>
            <a:ext cx="2057400" cy="5516563"/>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5562600" cy="55165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a:xfrm>
            <a:off x="6553200" y="6248400"/>
            <a:ext cx="2209800" cy="365125"/>
          </a:xfrm>
        </p:spPr>
        <p:txBody>
          <a:bodyPr/>
          <a:lstStyle>
            <a:lvl1pPr>
              <a:defRPr/>
            </a:lvl1pPr>
          </a:lstStyle>
          <a:p>
            <a:pPr>
              <a:defRPr/>
            </a:pPr>
            <a:fld id="{7B592D81-60D9-4DAE-B925-89E1020F14CF}" type="datetime8">
              <a:rPr lang="en-US"/>
              <a:pPr>
                <a:defRPr/>
              </a:pPr>
              <a:t>10/31/2013 8:37 AM</a:t>
            </a:fld>
            <a:endParaRPr lang="en-US" dirty="0"/>
          </a:p>
        </p:txBody>
      </p:sp>
      <p:sp>
        <p:nvSpPr>
          <p:cNvPr id="8" name="Footer Placeholder 4"/>
          <p:cNvSpPr>
            <a:spLocks noGrp="1"/>
          </p:cNvSpPr>
          <p:nvPr>
            <p:ph type="ftr" sz="quarter" idx="11"/>
          </p:nvPr>
        </p:nvSpPr>
        <p:spPr>
          <a:xfrm>
            <a:off x="457200" y="6248400"/>
            <a:ext cx="5573713" cy="365125"/>
          </a:xfrm>
        </p:spPr>
        <p:txBody>
          <a:bodyPr/>
          <a:lstStyle>
            <a:lvl1pPr>
              <a:defRPr/>
            </a:lvl1pPr>
          </a:lstStyle>
          <a:p>
            <a:pPr>
              <a:defRPr/>
            </a:pPr>
            <a:endParaRPr lang="en-US"/>
          </a:p>
        </p:txBody>
      </p:sp>
      <p:sp>
        <p:nvSpPr>
          <p:cNvPr id="9" name="Slide Number Placeholder 5"/>
          <p:cNvSpPr>
            <a:spLocks noGrp="1"/>
          </p:cNvSpPr>
          <p:nvPr>
            <p:ph type="sldNum" sz="quarter" idx="12"/>
          </p:nvPr>
        </p:nvSpPr>
        <p:spPr>
          <a:xfrm rot="5400000">
            <a:off x="5989638" y="144462"/>
            <a:ext cx="533400" cy="244475"/>
          </a:xfrm>
        </p:spPr>
        <p:txBody>
          <a:bodyPr/>
          <a:lstStyle>
            <a:lvl1pPr>
              <a:defRPr/>
            </a:lvl1pPr>
          </a:lstStyle>
          <a:p>
            <a:pPr>
              <a:defRPr/>
            </a:pPr>
            <a:fld id="{E4E2773C-E67C-4051-B3E0-4C77728167B6}" type="slidenum">
              <a:rPr lang="en-US"/>
              <a:pPr>
                <a:defRPr/>
              </a:pPr>
              <a:t>‹#›</a:t>
            </a:fld>
            <a:endParaRPr lang="en-US" sz="1400" dirty="0">
              <a:solidFill>
                <a:srgbClr val="FFFFFF"/>
              </a:solidFill>
            </a:endParaRPr>
          </a:p>
        </p:txBody>
      </p:sp>
    </p:spTree>
    <p:extLst>
      <p:ext uri="{BB962C8B-B14F-4D97-AF65-F5344CB8AC3E}">
        <p14:creationId xmlns:p14="http://schemas.microsoft.com/office/powerpoint/2010/main" val="4081929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lang="en-US" smtClean="0"/>
              <a:t>Click to edit Master title style</a:t>
            </a:r>
            <a:endParaRPr lang="en-US" dirty="0"/>
          </a:p>
        </p:txBody>
      </p:sp>
      <p:sp>
        <p:nvSpPr>
          <p:cNvPr id="8" name="Content Placeholder 7"/>
          <p:cNvSpPr>
            <a:spLocks noGrp="1"/>
          </p:cNvSpPr>
          <p:nvPr>
            <p:ph sz="quarter" idx="1"/>
          </p:nvPr>
        </p:nvSpPr>
        <p:spPr>
          <a:xfrm>
            <a:off x="612648" y="1600200"/>
            <a:ext cx="81534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31F0D48-BC12-4D02-BDC1-44174AA64637}" type="datetime8">
              <a:rPr lang="en-US"/>
              <a:pPr>
                <a:defRPr/>
              </a:pPr>
              <a:t>10/31/2013 8:37 AM</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sz="1400">
                <a:solidFill>
                  <a:srgbClr val="FFFFFF"/>
                </a:solidFill>
              </a:defRPr>
            </a:lvl1pPr>
          </a:lstStyle>
          <a:p>
            <a:pPr>
              <a:defRPr/>
            </a:pPr>
            <a:fld id="{13CDA901-16D8-4A7A-9BCA-A1DFD558A110}" type="slidenum">
              <a:rPr lang="en-US"/>
              <a:pPr>
                <a:defRPr/>
              </a:pPr>
              <a:t>‹#›</a:t>
            </a:fld>
            <a:endParaRPr lang="en-US" dirty="0"/>
          </a:p>
        </p:txBody>
      </p:sp>
    </p:spTree>
    <p:extLst>
      <p:ext uri="{BB962C8B-B14F-4D97-AF65-F5344CB8AC3E}">
        <p14:creationId xmlns:p14="http://schemas.microsoft.com/office/powerpoint/2010/main" val="29509289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Text Placeholder 2"/>
          <p:cNvSpPr>
            <a:spLocks noGrp="1"/>
          </p:cNvSpPr>
          <p:nvPr>
            <p:ph type="body" idx="1"/>
          </p:nvPr>
        </p:nvSpPr>
        <p:spPr>
          <a:xfrm>
            <a:off x="1371600" y="2743200"/>
            <a:ext cx="7123113" cy="1673225"/>
          </a:xfrm>
        </p:spPr>
        <p:txBody>
          <a:bodyPr/>
          <a:lstStyle>
            <a:lvl1pPr>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lang="en-US" smtClean="0"/>
              <a:t>Click to edit Master title style</a:t>
            </a:r>
            <a:endParaRPr lang="en-US" dirty="0"/>
          </a:p>
        </p:txBody>
      </p:sp>
      <p:sp>
        <p:nvSpPr>
          <p:cNvPr id="7" name="Date Placeholder 11"/>
          <p:cNvSpPr>
            <a:spLocks noGrp="1"/>
          </p:cNvSpPr>
          <p:nvPr>
            <p:ph type="dt" sz="half" idx="10"/>
          </p:nvPr>
        </p:nvSpPr>
        <p:spPr/>
        <p:txBody>
          <a:bodyPr/>
          <a:lstStyle>
            <a:lvl1pPr>
              <a:defRPr/>
            </a:lvl1pPr>
          </a:lstStyle>
          <a:p>
            <a:pPr>
              <a:defRPr/>
            </a:pPr>
            <a:fld id="{B28F4A20-1A96-4582-A53E-F78CC950292E}" type="datetime8">
              <a:rPr lang="en-US"/>
              <a:pPr>
                <a:defRPr/>
              </a:pPr>
              <a:t>10/31/2013 8:37 AM</a:t>
            </a:fld>
            <a:endParaRPr lang="en-US"/>
          </a:p>
        </p:txBody>
      </p:sp>
      <p:sp>
        <p:nvSpPr>
          <p:cNvPr id="8" name="Slide Number Placeholder 12"/>
          <p:cNvSpPr>
            <a:spLocks noGrp="1"/>
          </p:cNvSpPr>
          <p:nvPr>
            <p:ph type="sldNum" sz="quarter" idx="11"/>
          </p:nvPr>
        </p:nvSpPr>
        <p:spPr>
          <a:xfrm>
            <a:off x="0" y="1752600"/>
            <a:ext cx="1295400" cy="701675"/>
          </a:xfrm>
        </p:spPr>
        <p:txBody>
          <a:bodyPr>
            <a:noAutofit/>
          </a:bodyPr>
          <a:lstStyle>
            <a:lvl1pPr>
              <a:defRPr sz="2400">
                <a:solidFill>
                  <a:srgbClr val="FFFFFF"/>
                </a:solidFill>
              </a:defRPr>
            </a:lvl1pPr>
          </a:lstStyle>
          <a:p>
            <a:pPr>
              <a:defRPr/>
            </a:pPr>
            <a:fld id="{C422AE38-73CF-4941-B96F-E9D6A97C1EF2}" type="slidenum">
              <a:rPr lang="en-US"/>
              <a:pPr>
                <a:defRPr/>
              </a:pPr>
              <a:t>‹#›</a:t>
            </a:fld>
            <a:endParaRPr lang="en-US" dirty="0"/>
          </a:p>
        </p:txBody>
      </p:sp>
      <p:sp>
        <p:nvSpPr>
          <p:cNvPr id="9" name="Footer Placeholder 13"/>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965476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
          </p:nvPr>
        </p:nvSpPr>
        <p:spPr>
          <a:xfrm>
            <a:off x="609600"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2"/>
          </p:nvPr>
        </p:nvSpPr>
        <p:spPr>
          <a:xfrm>
            <a:off x="4844901" y="1589567"/>
            <a:ext cx="38862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7"/>
          <p:cNvSpPr>
            <a:spLocks noGrp="1"/>
          </p:cNvSpPr>
          <p:nvPr>
            <p:ph type="dt" sz="half" idx="10"/>
          </p:nvPr>
        </p:nvSpPr>
        <p:spPr/>
        <p:txBody>
          <a:bodyPr rtlCol="0"/>
          <a:lstStyle>
            <a:lvl1pPr>
              <a:defRPr/>
            </a:lvl1pPr>
          </a:lstStyle>
          <a:p>
            <a:pPr>
              <a:defRPr/>
            </a:pPr>
            <a:fld id="{8A7BB268-7043-472D-999E-2FC1C0EC80BA}" type="datetime8">
              <a:rPr lang="en-US"/>
              <a:pPr>
                <a:defRPr/>
              </a:pPr>
              <a:t>10/31/2013 8:37 AM</a:t>
            </a:fld>
            <a:endParaRPr lang="en-US"/>
          </a:p>
        </p:txBody>
      </p:sp>
      <p:sp>
        <p:nvSpPr>
          <p:cNvPr id="6" name="Slide Number Placeholder 9"/>
          <p:cNvSpPr>
            <a:spLocks noGrp="1"/>
          </p:cNvSpPr>
          <p:nvPr>
            <p:ph type="sldNum" sz="quarter" idx="11"/>
          </p:nvPr>
        </p:nvSpPr>
        <p:spPr/>
        <p:txBody>
          <a:bodyPr rtlCol="0"/>
          <a:lstStyle>
            <a:lvl1pPr>
              <a:defRPr sz="1400">
                <a:solidFill>
                  <a:srgbClr val="FFFFFF"/>
                </a:solidFill>
              </a:defRPr>
            </a:lvl1pPr>
          </a:lstStyle>
          <a:p>
            <a:pPr>
              <a:defRPr/>
            </a:pPr>
            <a:fld id="{FCC16BB4-7CC3-4EC9-90AF-990A52AFFBD3}" type="slidenum">
              <a:rPr lang="en-US"/>
              <a:pPr>
                <a:defRPr/>
              </a:pPr>
              <a:t>‹#›</a:t>
            </a:fld>
            <a:endParaRPr lang="en-US"/>
          </a:p>
        </p:txBody>
      </p:sp>
      <p:sp>
        <p:nvSpPr>
          <p:cNvPr id="7" name="Footer Placeholder 11"/>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7414702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lstStyle>
            <a:lvl1pPr>
              <a:defRPr/>
            </a:lvl1pPr>
          </a:lstStyle>
          <a:p>
            <a:r>
              <a:rPr lang="en-US" smtClean="0"/>
              <a:t>Click to edit Master title style</a:t>
            </a:r>
            <a:endParaRPr lang="en-US" dirty="0"/>
          </a:p>
        </p:txBody>
      </p:sp>
      <p:sp>
        <p:nvSpPr>
          <p:cNvPr id="11" name="Content Placeholder 10"/>
          <p:cNvSpPr>
            <a:spLocks noGrp="1"/>
          </p:cNvSpPr>
          <p:nvPr>
            <p:ph sz="quarter" idx="2"/>
          </p:nvPr>
        </p:nvSpPr>
        <p:spPr>
          <a:xfrm>
            <a:off x="609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4"/>
          </p:nvPr>
        </p:nvSpPr>
        <p:spPr>
          <a:xfrm>
            <a:off x="4800600" y="2438400"/>
            <a:ext cx="3886200" cy="3581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a:r>
              <a:rPr lang="en-US" smtClean="0"/>
              <a:t>Click to edit Master text styles</a:t>
            </a:r>
          </a:p>
        </p:txBody>
      </p:sp>
      <p:sp>
        <p:nvSpPr>
          <p:cNvPr id="7" name="Date Placeholder 9"/>
          <p:cNvSpPr>
            <a:spLocks noGrp="1"/>
          </p:cNvSpPr>
          <p:nvPr>
            <p:ph type="dt" sz="half" idx="10"/>
          </p:nvPr>
        </p:nvSpPr>
        <p:spPr/>
        <p:txBody>
          <a:bodyPr rtlCol="0"/>
          <a:lstStyle>
            <a:lvl1pPr>
              <a:defRPr/>
            </a:lvl1pPr>
          </a:lstStyle>
          <a:p>
            <a:pPr>
              <a:defRPr/>
            </a:pPr>
            <a:fld id="{88DF1AA0-5A03-4739-99A9-F33E379F523F}" type="datetime8">
              <a:rPr lang="en-US"/>
              <a:pPr>
                <a:defRPr/>
              </a:pPr>
              <a:t>10/31/2013 8:37 AM</a:t>
            </a:fld>
            <a:endParaRPr lang="en-US"/>
          </a:p>
        </p:txBody>
      </p:sp>
      <p:sp>
        <p:nvSpPr>
          <p:cNvPr id="8" name="Slide Number Placeholder 11"/>
          <p:cNvSpPr>
            <a:spLocks noGrp="1"/>
          </p:cNvSpPr>
          <p:nvPr>
            <p:ph type="sldNum" sz="quarter" idx="11"/>
          </p:nvPr>
        </p:nvSpPr>
        <p:spPr/>
        <p:txBody>
          <a:bodyPr rtlCol="0"/>
          <a:lstStyle>
            <a:lvl1pPr>
              <a:defRPr sz="1400">
                <a:solidFill>
                  <a:srgbClr val="FFFFFF"/>
                </a:solidFill>
              </a:defRPr>
            </a:lvl1pPr>
          </a:lstStyle>
          <a:p>
            <a:pPr>
              <a:defRPr/>
            </a:pPr>
            <a:fld id="{65285D93-1D44-4ACF-B694-B47F0399ADA1}" type="slidenum">
              <a:rPr lang="en-US"/>
              <a:pPr>
                <a:defRPr/>
              </a:pPr>
              <a:t>‹#›</a:t>
            </a:fld>
            <a:endParaRPr lang="en-US"/>
          </a:p>
        </p:txBody>
      </p:sp>
      <p:sp>
        <p:nvSpPr>
          <p:cNvPr id="9" name="Footer Placeholder 13"/>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05532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BE4A17DA-34E0-4785-B9CB-ABAF15AF0C0D}" type="datetime8">
              <a:rPr lang="en-US"/>
              <a:pPr>
                <a:defRPr/>
              </a:pPr>
              <a:t>10/31/2013 8:37 AM</a:t>
            </a:fld>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sz="1400">
                <a:solidFill>
                  <a:srgbClr val="FFFFFF"/>
                </a:solidFill>
              </a:defRPr>
            </a:lvl1pPr>
          </a:lstStyle>
          <a:p>
            <a:pPr>
              <a:defRPr/>
            </a:pPr>
            <a:fld id="{F44850CF-EAD3-44EF-8147-FD9058A6AD37}" type="slidenum">
              <a:rPr lang="en-US"/>
              <a:pPr>
                <a:defRPr/>
              </a:pPr>
              <a:t>‹#›</a:t>
            </a:fld>
            <a:endParaRPr lang="en-US" dirty="0"/>
          </a:p>
        </p:txBody>
      </p:sp>
    </p:spTree>
    <p:extLst>
      <p:ext uri="{BB962C8B-B14F-4D97-AF65-F5344CB8AC3E}">
        <p14:creationId xmlns:p14="http://schemas.microsoft.com/office/powerpoint/2010/main" val="3190098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2C541D34-784A-4DA0-B34A-DFD833BAF3D9}" type="datetime8">
              <a:rPr lang="en-US"/>
              <a:pPr>
                <a:defRPr/>
              </a:pPr>
              <a:t>10/31/2013 8:37 AM</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sz="1400">
                <a:solidFill>
                  <a:schemeClr val="tx2"/>
                </a:solidFill>
              </a:defRPr>
            </a:lvl1pPr>
          </a:lstStyle>
          <a:p>
            <a:pPr>
              <a:defRPr/>
            </a:pPr>
            <a:fld id="{5CF0EBF5-D740-45D9-B5A9-6CDA5B21648D}" type="slidenum">
              <a:rPr lang="en-US"/>
              <a:pPr>
                <a:defRPr/>
              </a:pPr>
              <a:t>‹#›</a:t>
            </a:fld>
            <a:endParaRPr lang="en-US" dirty="0"/>
          </a:p>
        </p:txBody>
      </p:sp>
    </p:spTree>
    <p:extLst>
      <p:ext uri="{BB962C8B-B14F-4D97-AF65-F5344CB8AC3E}">
        <p14:creationId xmlns:p14="http://schemas.microsoft.com/office/powerpoint/2010/main" val="3160784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pic>
        <p:nvPicPr>
          <p:cNvPr id="4" name="Picture 7" descr="sm_pencil.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2775" y="1755775"/>
            <a:ext cx="1614488" cy="2144713"/>
          </a:xfrm>
          <a:prstGeom prst="rect">
            <a:avLst/>
          </a:prstGeom>
          <a:noFill/>
          <a:ln w="50800" cap="sq" cmpd="dbl">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09600" y="273050"/>
            <a:ext cx="8077200" cy="869950"/>
          </a:xfrm>
        </p:spPr>
        <p:txBody>
          <a:bodyPr/>
          <a:lstStyle>
            <a:lvl1pPr algn="l">
              <a:buNone/>
              <a:defRPr sz="4400" b="0"/>
            </a:lvl1pPr>
          </a:lstStyle>
          <a:p>
            <a:r>
              <a:rPr lang="en-US" smtClean="0"/>
              <a:t>Click to edit Master title style</a:t>
            </a:r>
            <a:endParaRPr lang="en-US" dirty="0"/>
          </a:p>
        </p:txBody>
      </p:sp>
      <p:sp>
        <p:nvSpPr>
          <p:cNvPr id="9" name="Content Placeholder 8"/>
          <p:cNvSpPr>
            <a:spLocks noGrp="1"/>
          </p:cNvSpPr>
          <p:nvPr>
            <p:ph sz="quarter" idx="1"/>
          </p:nvPr>
        </p:nvSpPr>
        <p:spPr>
          <a:xfrm>
            <a:off x="2362200" y="1752600"/>
            <a:ext cx="6400800" cy="4419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lvl1pPr>
              <a:defRPr/>
            </a:lvl1pPr>
          </a:lstStyle>
          <a:p>
            <a:pPr>
              <a:defRPr/>
            </a:pPr>
            <a:fld id="{04539776-DBE6-491B-83BA-5548C9A44407}" type="datetime8">
              <a:rPr lang="en-US"/>
              <a:pPr>
                <a:defRPr/>
              </a:pPr>
              <a:t>10/31/2013 8:37 AM</a:t>
            </a:fld>
            <a:endParaRPr lang="en-US"/>
          </a:p>
        </p:txBody>
      </p:sp>
      <p:sp>
        <p:nvSpPr>
          <p:cNvPr id="6" name="Footer Placeholder 5"/>
          <p:cNvSpPr>
            <a:spLocks noGrp="1"/>
          </p:cNvSpPr>
          <p:nvPr>
            <p:ph type="ftr" sz="quarter" idx="11"/>
          </p:nvPr>
        </p:nvSpPr>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sz="1400">
                <a:solidFill>
                  <a:srgbClr val="FFFFFF"/>
                </a:solidFill>
              </a:defRPr>
            </a:lvl1pPr>
          </a:lstStyle>
          <a:p>
            <a:pPr>
              <a:defRPr/>
            </a:pPr>
            <a:fld id="{0FAE70EB-1ED5-4098-BEB4-EDCB40BF8CDA}" type="slidenum">
              <a:rPr lang="en-US"/>
              <a:pPr>
                <a:defRPr/>
              </a:pPr>
              <a:t>‹#›</a:t>
            </a:fld>
            <a:endParaRPr lang="en-US" dirty="0"/>
          </a:p>
        </p:txBody>
      </p:sp>
    </p:spTree>
    <p:extLst>
      <p:ext uri="{BB962C8B-B14F-4D97-AF65-F5344CB8AC3E}">
        <p14:creationId xmlns:p14="http://schemas.microsoft.com/office/powerpoint/2010/main" val="11313676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7"/>
          <p:cNvSpPr/>
          <p:nvPr/>
        </p:nvSpPr>
        <p:spPr bwMode="white">
          <a:xfrm>
            <a:off x="-9525" y="4572000"/>
            <a:ext cx="9144000" cy="887413"/>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Rectangle 8"/>
          <p:cNvSpPr/>
          <p:nvPr/>
        </p:nvSpPr>
        <p:spPr>
          <a:xfrm>
            <a:off x="-9525" y="4664075"/>
            <a:ext cx="1463675" cy="712788"/>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Rectangle 9"/>
          <p:cNvSpPr/>
          <p:nvPr/>
        </p:nvSpPr>
        <p:spPr>
          <a:xfrm>
            <a:off x="1544638" y="4654550"/>
            <a:ext cx="7599362" cy="712788"/>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10"/>
          <p:cNvSpPr/>
          <p:nvPr/>
        </p:nvSpPr>
        <p:spPr bwMode="white">
          <a:xfrm>
            <a:off x="1447800" y="0"/>
            <a:ext cx="100013" cy="6867525"/>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2" name="Title 1"/>
          <p:cNvSpPr>
            <a:spLocks noGrp="1"/>
          </p:cNvSpPr>
          <p:nvPr>
            <p:ph type="title"/>
          </p:nvPr>
        </p:nvSpPr>
        <p:spPr>
          <a:xfrm>
            <a:off x="1600200" y="4648200"/>
            <a:ext cx="7315200" cy="685800"/>
          </a:xfrm>
        </p:spPr>
        <p:txBody>
          <a:bodyPr/>
          <a:lstStyle>
            <a:lvl1pPr algn="l">
              <a:buNone/>
              <a:defRPr sz="2800" b="0">
                <a:solidFill>
                  <a:srgbClr val="FFFFFF"/>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11"/>
          <p:cNvSpPr>
            <a:spLocks noGrp="1"/>
          </p:cNvSpPr>
          <p:nvPr>
            <p:ph type="dt" sz="half" idx="10"/>
          </p:nvPr>
        </p:nvSpPr>
        <p:spPr>
          <a:xfrm>
            <a:off x="6248400" y="6248400"/>
            <a:ext cx="2667000" cy="365125"/>
          </a:xfrm>
        </p:spPr>
        <p:txBody>
          <a:bodyPr rtlCol="0"/>
          <a:lstStyle>
            <a:lvl1pPr>
              <a:defRPr/>
            </a:lvl1pPr>
          </a:lstStyle>
          <a:p>
            <a:pPr>
              <a:defRPr/>
            </a:pPr>
            <a:fld id="{76EB0622-2900-4FAD-8941-E5BF18125AA5}" type="datetime8">
              <a:rPr lang="en-US"/>
              <a:pPr>
                <a:defRPr/>
              </a:pPr>
              <a:t>10/31/2013 8:37 AM</a:t>
            </a:fld>
            <a:endParaRPr lang="en-US"/>
          </a:p>
        </p:txBody>
      </p:sp>
      <p:sp>
        <p:nvSpPr>
          <p:cNvPr id="10" name="Slide Number Placeholder 12"/>
          <p:cNvSpPr>
            <a:spLocks noGrp="1"/>
          </p:cNvSpPr>
          <p:nvPr>
            <p:ph type="sldNum" sz="quarter" idx="11"/>
          </p:nvPr>
        </p:nvSpPr>
        <p:spPr>
          <a:xfrm>
            <a:off x="0" y="4667250"/>
            <a:ext cx="1447800" cy="663575"/>
          </a:xfrm>
        </p:spPr>
        <p:txBody>
          <a:bodyPr rtlCol="0"/>
          <a:lstStyle>
            <a:lvl1pPr>
              <a:defRPr sz="2800">
                <a:solidFill>
                  <a:srgbClr val="FFFFFF"/>
                </a:solidFill>
              </a:defRPr>
            </a:lvl1pPr>
          </a:lstStyle>
          <a:p>
            <a:pPr>
              <a:defRPr/>
            </a:pPr>
            <a:fld id="{C988D3DB-EBC7-4818-AADB-7D513C76C2F1}" type="slidenum">
              <a:rPr lang="en-US"/>
              <a:pPr>
                <a:defRPr/>
              </a:pPr>
              <a:t>‹#›</a:t>
            </a:fld>
            <a:endParaRPr lang="en-US" dirty="0"/>
          </a:p>
        </p:txBody>
      </p:sp>
      <p:sp>
        <p:nvSpPr>
          <p:cNvPr id="11" name="Footer Placeholder 13"/>
          <p:cNvSpPr>
            <a:spLocks noGrp="1"/>
          </p:cNvSpPr>
          <p:nvPr>
            <p:ph type="ftr" sz="quarter" idx="12"/>
          </p:nvPr>
        </p:nvSpPr>
        <p:spPr>
          <a:xfrm>
            <a:off x="1600200" y="6248400"/>
            <a:ext cx="4572000" cy="365125"/>
          </a:xfrm>
        </p:spPr>
        <p:txBody>
          <a:bodyPr rtlCol="0"/>
          <a:lstStyle>
            <a:lvl1pPr>
              <a:defRPr/>
            </a:lvl1pPr>
          </a:lstStyle>
          <a:p>
            <a:pPr>
              <a:defRPr/>
            </a:pPr>
            <a:endParaRPr lang="en-US"/>
          </a:p>
        </p:txBody>
      </p:sp>
    </p:spTree>
    <p:extLst>
      <p:ext uri="{BB962C8B-B14F-4D97-AF65-F5344CB8AC3E}">
        <p14:creationId xmlns:p14="http://schemas.microsoft.com/office/powerpoint/2010/main" val="2160694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609600" y="22860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12"/>
          <p:cNvSpPr>
            <a:spLocks noGrp="1"/>
          </p:cNvSpPr>
          <p:nvPr>
            <p:ph type="body" idx="1"/>
          </p:nvPr>
        </p:nvSpPr>
        <p:spPr bwMode="auto">
          <a:xfrm>
            <a:off x="612775" y="1600200"/>
            <a:ext cx="8153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fontAlgn="auto">
              <a:spcBef>
                <a:spcPts val="0"/>
              </a:spcBef>
              <a:spcAft>
                <a:spcPts val="0"/>
              </a:spcAft>
              <a:defRPr sz="1400">
                <a:solidFill>
                  <a:schemeClr val="tx2"/>
                </a:solidFill>
                <a:latin typeface="+mn-lt"/>
              </a:defRPr>
            </a:lvl1pPr>
          </a:lstStyle>
          <a:p>
            <a:pPr>
              <a:defRPr/>
            </a:pPr>
            <a:fld id="{AC463FBC-2196-4025-A879-DA8E93B10E55}" type="datetime8">
              <a:rPr lang="en-US"/>
              <a:pPr>
                <a:defRPr/>
              </a:pPr>
              <a:t>10/31/2013 8:37 AM</a:t>
            </a:fld>
            <a:endParaRPr lang="en-US" dirty="0"/>
          </a:p>
        </p:txBody>
      </p:sp>
      <p:sp>
        <p:nvSpPr>
          <p:cNvPr id="3" name="Footer Placeholder 2"/>
          <p:cNvSpPr>
            <a:spLocks noGrp="1"/>
          </p:cNvSpPr>
          <p:nvPr>
            <p:ph type="ftr" sz="quarter" idx="3"/>
          </p:nvPr>
        </p:nvSpPr>
        <p:spPr>
          <a:xfrm>
            <a:off x="609600" y="6248400"/>
            <a:ext cx="5421313" cy="365125"/>
          </a:xfrm>
          <a:prstGeom prst="rect">
            <a:avLst/>
          </a:prstGeom>
        </p:spPr>
        <p:txBody>
          <a:bodyPr vert="horz" anchor="ctr"/>
          <a:lstStyle>
            <a:lvl1pPr algn="r" fontAlgn="auto">
              <a:spcBef>
                <a:spcPts val="0"/>
              </a:spcBef>
              <a:spcAft>
                <a:spcPts val="0"/>
              </a:spcAft>
              <a:defRPr sz="1400">
                <a:solidFill>
                  <a:schemeClr val="tx2"/>
                </a:solidFill>
                <a:latin typeface="+mn-lt"/>
              </a:defRPr>
            </a:lvl1pPr>
          </a:lstStyle>
          <a:p>
            <a:pPr>
              <a:defRPr/>
            </a:pPr>
            <a:endParaRPr lang="en-US"/>
          </a:p>
        </p:txBody>
      </p:sp>
      <p:sp>
        <p:nvSpPr>
          <p:cNvPr id="7" name="Rectangle 6"/>
          <p:cNvSpPr/>
          <p:nvPr/>
        </p:nvSpPr>
        <p:spPr bwMode="white">
          <a:xfrm>
            <a:off x="0" y="1235075"/>
            <a:ext cx="9144000" cy="31908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 name="Rectangle 7"/>
          <p:cNvSpPr/>
          <p:nvPr/>
        </p:nvSpPr>
        <p:spPr>
          <a:xfrm>
            <a:off x="0" y="1279525"/>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Rectangle 8"/>
          <p:cNvSpPr/>
          <p:nvPr/>
        </p:nvSpPr>
        <p:spPr>
          <a:xfrm>
            <a:off x="590550" y="1279525"/>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Slide Number Placeholder 22"/>
          <p:cNvSpPr>
            <a:spLocks noGrp="1"/>
          </p:cNvSpPr>
          <p:nvPr>
            <p:ph type="sldNum" sz="quarter" idx="4"/>
          </p:nvPr>
        </p:nvSpPr>
        <p:spPr>
          <a:xfrm>
            <a:off x="0" y="1271588"/>
            <a:ext cx="533400" cy="244475"/>
          </a:xfrm>
          <a:prstGeom prst="rect">
            <a:avLst/>
          </a:prstGeom>
        </p:spPr>
        <p:txBody>
          <a:bodyPr vert="horz" anchor="ctr" anchorCtr="0">
            <a:normAutofit/>
          </a:bodyPr>
          <a:lstStyle>
            <a:lvl1pPr algn="ctr" fontAlgn="auto">
              <a:spcBef>
                <a:spcPts val="0"/>
              </a:spcBef>
              <a:spcAft>
                <a:spcPts val="0"/>
              </a:spcAft>
              <a:defRPr sz="1200" b="1">
                <a:solidFill>
                  <a:schemeClr val="tx2"/>
                </a:solidFill>
                <a:latin typeface="+mn-lt"/>
              </a:defRPr>
            </a:lvl1pPr>
          </a:lstStyle>
          <a:p>
            <a:pPr>
              <a:defRPr/>
            </a:pPr>
            <a:fld id="{CB5645F0-1CBF-46C6-8839-AA7E12DEF1CA}" type="slidenum">
              <a:rPr lang="en-US"/>
              <a:pPr>
                <a:defRPr/>
              </a:pPr>
              <a:t>‹#›</a:t>
            </a:fld>
            <a:endParaRPr lang="en-US" sz="1400"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47" r:id="rId10"/>
    <p:sldLayoutId id="2147483757" r:id="rId11"/>
  </p:sldLayoutIdLst>
  <p:txStyles>
    <p:titleStyle>
      <a:lvl1pPr algn="l" rtl="0" eaLnBrk="0" fontAlgn="base" hangingPunct="0">
        <a:spcBef>
          <a:spcPct val="0"/>
        </a:spcBef>
        <a:spcAft>
          <a:spcPct val="0"/>
        </a:spcAft>
        <a:defRPr sz="4400" kern="12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w Cen MT" pitchFamily="34" charset="0"/>
        </a:defRPr>
      </a:lvl2pPr>
      <a:lvl3pPr algn="l" rtl="0" eaLnBrk="0" fontAlgn="base" hangingPunct="0">
        <a:spcBef>
          <a:spcPct val="0"/>
        </a:spcBef>
        <a:spcAft>
          <a:spcPct val="0"/>
        </a:spcAft>
        <a:defRPr sz="4400">
          <a:solidFill>
            <a:schemeClr val="tx2"/>
          </a:solidFill>
          <a:latin typeface="Tw Cen MT" pitchFamily="34" charset="0"/>
        </a:defRPr>
      </a:lvl3pPr>
      <a:lvl4pPr algn="l" rtl="0" eaLnBrk="0" fontAlgn="base" hangingPunct="0">
        <a:spcBef>
          <a:spcPct val="0"/>
        </a:spcBef>
        <a:spcAft>
          <a:spcPct val="0"/>
        </a:spcAft>
        <a:defRPr sz="4400">
          <a:solidFill>
            <a:schemeClr val="tx2"/>
          </a:solidFill>
          <a:latin typeface="Tw Cen MT" pitchFamily="34" charset="0"/>
        </a:defRPr>
      </a:lvl4pPr>
      <a:lvl5pPr algn="l" rtl="0" eaLnBrk="0" fontAlgn="base" hangingPunct="0">
        <a:spcBef>
          <a:spcPct val="0"/>
        </a:spcBef>
        <a:spcAft>
          <a:spcPct val="0"/>
        </a:spcAft>
        <a:defRPr sz="4400">
          <a:solidFill>
            <a:schemeClr val="tx2"/>
          </a:solidFill>
          <a:latin typeface="Tw Cen MT" pitchFamily="34" charset="0"/>
        </a:defRPr>
      </a:lvl5pPr>
      <a:lvl6pPr marL="457200" algn="l" rtl="0" fontAlgn="base">
        <a:spcBef>
          <a:spcPct val="0"/>
        </a:spcBef>
        <a:spcAft>
          <a:spcPct val="0"/>
        </a:spcAft>
        <a:defRPr sz="4400">
          <a:solidFill>
            <a:schemeClr val="tx2"/>
          </a:solidFill>
          <a:latin typeface="Tw Cen MT" pitchFamily="34" charset="0"/>
        </a:defRPr>
      </a:lvl6pPr>
      <a:lvl7pPr marL="914400" algn="l" rtl="0" fontAlgn="base">
        <a:spcBef>
          <a:spcPct val="0"/>
        </a:spcBef>
        <a:spcAft>
          <a:spcPct val="0"/>
        </a:spcAft>
        <a:defRPr sz="4400">
          <a:solidFill>
            <a:schemeClr val="tx2"/>
          </a:solidFill>
          <a:latin typeface="Tw Cen MT" pitchFamily="34" charset="0"/>
        </a:defRPr>
      </a:lvl7pPr>
      <a:lvl8pPr marL="1371600" algn="l" rtl="0" fontAlgn="base">
        <a:spcBef>
          <a:spcPct val="0"/>
        </a:spcBef>
        <a:spcAft>
          <a:spcPct val="0"/>
        </a:spcAft>
        <a:defRPr sz="4400">
          <a:solidFill>
            <a:schemeClr val="tx2"/>
          </a:solidFill>
          <a:latin typeface="Tw Cen MT" pitchFamily="34" charset="0"/>
        </a:defRPr>
      </a:lvl8pPr>
      <a:lvl9pPr marL="1828800" algn="l" rtl="0" fontAlgn="base">
        <a:spcBef>
          <a:spcPct val="0"/>
        </a:spcBef>
        <a:spcAft>
          <a:spcPct val="0"/>
        </a:spcAft>
        <a:defRPr sz="4400">
          <a:solidFill>
            <a:schemeClr val="tx2"/>
          </a:solidFill>
          <a:latin typeface="Tw Cen MT" pitchFamily="34" charset="0"/>
        </a:defRPr>
      </a:lvl9pPr>
    </p:titleStyle>
    <p:bodyStyle>
      <a:lvl1pPr marL="319088" indent="-319088" algn="l" rtl="0" eaLnBrk="0" fontAlgn="base" hangingPunct="0">
        <a:spcBef>
          <a:spcPts val="700"/>
        </a:spcBef>
        <a:spcAft>
          <a:spcPct val="0"/>
        </a:spcAft>
        <a:buClr>
          <a:schemeClr val="accent2"/>
        </a:buClr>
        <a:buSzPct val="60000"/>
        <a:buFont typeface="Wingdings" pitchFamily="2" charset="2"/>
        <a:buChar char=""/>
        <a:defRPr sz="2900" kern="1200">
          <a:solidFill>
            <a:schemeClr val="tx1"/>
          </a:solidFill>
          <a:latin typeface="+mn-lt"/>
          <a:ea typeface="+mn-ea"/>
          <a:cs typeface="+mn-cs"/>
        </a:defRPr>
      </a:lvl1pPr>
      <a:lvl2pPr marL="639763" indent="-273050" algn="l" rtl="0" eaLnBrk="0" fontAlgn="base" hangingPunct="0">
        <a:spcBef>
          <a:spcPts val="550"/>
        </a:spcBef>
        <a:spcAft>
          <a:spcPct val="0"/>
        </a:spcAft>
        <a:buClr>
          <a:schemeClr val="accent1"/>
        </a:buClr>
        <a:buSzPct val="70000"/>
        <a:buFont typeface="Wingdings 2" pitchFamily="18" charset="2"/>
        <a:buChar char=""/>
        <a:defRPr sz="2600" kern="1200">
          <a:solidFill>
            <a:schemeClr val="tx1"/>
          </a:solidFill>
          <a:latin typeface="+mn-lt"/>
          <a:ea typeface="+mn-ea"/>
          <a:cs typeface="+mn-cs"/>
        </a:defRPr>
      </a:lvl2pPr>
      <a:lvl3pPr marL="914400" indent="-228600" algn="l" rtl="0" eaLnBrk="0" fontAlgn="base" hangingPunct="0">
        <a:spcBef>
          <a:spcPts val="500"/>
        </a:spcBef>
        <a:spcAft>
          <a:spcPct val="0"/>
        </a:spcAft>
        <a:buClr>
          <a:schemeClr val="accent2"/>
        </a:buClr>
        <a:buSzPct val="75000"/>
        <a:buFont typeface="Wingdings" pitchFamily="2" charset="2"/>
        <a:buChar char=""/>
        <a:defRPr sz="2300" kern="1200">
          <a:solidFill>
            <a:schemeClr val="tx1"/>
          </a:solidFill>
          <a:latin typeface="+mn-lt"/>
          <a:ea typeface="+mn-ea"/>
          <a:cs typeface="+mn-cs"/>
        </a:defRPr>
      </a:lvl3pPr>
      <a:lvl4pPr marL="1371600" indent="-228600" algn="l" rtl="0" eaLnBrk="0" fontAlgn="base" hangingPunct="0">
        <a:spcBef>
          <a:spcPts val="400"/>
        </a:spcBef>
        <a:spcAft>
          <a:spcPct val="0"/>
        </a:spcAft>
        <a:buClr>
          <a:srgbClr val="C32D2E"/>
        </a:buClr>
        <a:buSzPct val="75000"/>
        <a:buFont typeface="Wingdings" pitchFamily="2" charset="2"/>
        <a:buChar char=""/>
        <a:defRPr sz="2000" kern="1200">
          <a:solidFill>
            <a:schemeClr val="tx1"/>
          </a:solidFill>
          <a:latin typeface="+mn-lt"/>
          <a:ea typeface="+mn-ea"/>
          <a:cs typeface="+mn-cs"/>
        </a:defRPr>
      </a:lvl4pPr>
      <a:lvl5pPr marL="1828800" indent="-228600" algn="l" rtl="0" eaLnBrk="0" fontAlgn="base" hangingPunct="0">
        <a:spcBef>
          <a:spcPts val="400"/>
        </a:spcBef>
        <a:spcAft>
          <a:spcPct val="0"/>
        </a:spcAft>
        <a:buClr>
          <a:srgbClr val="84AA33"/>
        </a:buClr>
        <a:buSzPct val="65000"/>
        <a:buFont typeface="Wingdings" pitchFamily="2" charset="2"/>
        <a:buChar char=""/>
        <a:defRPr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sz="1800" kern="1200" baseline="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https://encrypted-tbn1.google.com/images?q=tbn:ANd9GcRdp3KTecincGxabNyy9aRdgCrHTP0EAtjhkhkbOEGRgdAqJuslrg" TargetMode="External"/><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1"/>
          <p:cNvSpPr>
            <a:spLocks noGrp="1"/>
          </p:cNvSpPr>
          <p:nvPr>
            <p:ph type="ctrTitle"/>
          </p:nvPr>
        </p:nvSpPr>
        <p:spPr>
          <a:xfrm>
            <a:off x="2286000" y="4343400"/>
            <a:ext cx="6477000" cy="1447800"/>
          </a:xfrm>
        </p:spPr>
        <p:txBody>
          <a:bodyPr/>
          <a:lstStyle/>
          <a:p>
            <a:pPr eaLnBrk="1" hangingPunct="1"/>
            <a:r>
              <a:rPr lang="en-US" altLang="en-US" sz="4800" cap="none" smtClean="0">
                <a:solidFill>
                  <a:srgbClr val="2A6D7D"/>
                </a:solidFill>
              </a:rPr>
              <a:t>Defining Rigor</a:t>
            </a:r>
            <a:r>
              <a:rPr lang="en-US" altLang="en-US" sz="4000" cap="none" smtClean="0">
                <a:solidFill>
                  <a:srgbClr val="2A6D7D"/>
                </a:solidFill>
              </a:rPr>
              <a:t/>
            </a:r>
            <a:br>
              <a:rPr lang="en-US" altLang="en-US" sz="4000" cap="none" smtClean="0">
                <a:solidFill>
                  <a:srgbClr val="2A6D7D"/>
                </a:solidFill>
              </a:rPr>
            </a:br>
            <a:r>
              <a:rPr lang="en-US" altLang="en-US" sz="4000" cap="none" smtClean="0">
                <a:solidFill>
                  <a:srgbClr val="2A6D7D"/>
                </a:solidFill>
              </a:rPr>
              <a:t>in regards to the CCSS-M</a:t>
            </a:r>
            <a:endParaRPr lang="en-US" altLang="en-US" sz="4800" cap="none" smtClean="0">
              <a:solidFill>
                <a:srgbClr val="2A6D7D"/>
              </a:solidFill>
            </a:endParaRPr>
          </a:p>
        </p:txBody>
      </p:sp>
      <p:sp>
        <p:nvSpPr>
          <p:cNvPr id="12291" name="Rectangle 2"/>
          <p:cNvSpPr>
            <a:spLocks noGrp="1"/>
          </p:cNvSpPr>
          <p:nvPr>
            <p:ph type="subTitle" idx="1"/>
          </p:nvPr>
        </p:nvSpPr>
        <p:spPr>
          <a:xfrm>
            <a:off x="2362200" y="6049963"/>
            <a:ext cx="6705600" cy="685800"/>
          </a:xfrm>
        </p:spPr>
        <p:txBody>
          <a:bodyPr/>
          <a:lstStyle/>
          <a:p>
            <a:pPr eaLnBrk="1" hangingPunct="1">
              <a:lnSpc>
                <a:spcPct val="80000"/>
              </a:lnSpc>
            </a:pPr>
            <a:r>
              <a:rPr lang="en-US" altLang="en-US" sz="2400" smtClean="0"/>
              <a:t>Karen McPherson</a:t>
            </a:r>
            <a:br>
              <a:rPr lang="en-US" altLang="en-US" sz="2400" smtClean="0"/>
            </a:br>
            <a:r>
              <a:rPr lang="en-US" altLang="en-US" sz="2400" smtClean="0"/>
              <a:t>Buncombe County Schools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6"/>
          <p:cNvSpPr>
            <a:spLocks noGrp="1"/>
          </p:cNvSpPr>
          <p:nvPr>
            <p:ph type="title"/>
          </p:nvPr>
        </p:nvSpPr>
        <p:spPr>
          <a:xfrm>
            <a:off x="612775" y="228600"/>
            <a:ext cx="8153400" cy="990600"/>
          </a:xfrm>
        </p:spPr>
        <p:txBody>
          <a:bodyPr/>
          <a:lstStyle/>
          <a:p>
            <a:pPr eaLnBrk="1" hangingPunct="1"/>
            <a:r>
              <a:rPr lang="en-US" altLang="en-US" smtClean="0"/>
              <a:t>Procedural Fluency</a:t>
            </a:r>
          </a:p>
        </p:txBody>
      </p:sp>
      <p:sp>
        <p:nvSpPr>
          <p:cNvPr id="8" name="Content Placeholder 7"/>
          <p:cNvSpPr>
            <a:spLocks noGrp="1"/>
          </p:cNvSpPr>
          <p:nvPr>
            <p:ph sz="quarter" idx="1"/>
          </p:nvPr>
        </p:nvSpPr>
        <p:spPr>
          <a:xfrm>
            <a:off x="612775" y="1600200"/>
            <a:ext cx="8153400" cy="5181600"/>
          </a:xfrm>
        </p:spPr>
        <p:txBody>
          <a:bodyPr>
            <a:normAutofit fontScale="85000" lnSpcReduction="10000"/>
          </a:bodyPr>
          <a:lstStyle/>
          <a:p>
            <a:pPr eaLnBrk="1" hangingPunct="1">
              <a:defRPr/>
            </a:pPr>
            <a:r>
              <a:rPr lang="en-US" sz="3200" dirty="0"/>
              <a:t>Students are </a:t>
            </a:r>
            <a:r>
              <a:rPr lang="en-US" sz="3200" i="1" dirty="0">
                <a:solidFill>
                  <a:srgbClr val="FF0000"/>
                </a:solidFill>
              </a:rPr>
              <a:t>efficient</a:t>
            </a:r>
            <a:r>
              <a:rPr lang="en-US" sz="3200" dirty="0">
                <a:solidFill>
                  <a:srgbClr val="FF0000"/>
                </a:solidFill>
              </a:rPr>
              <a:t> and </a:t>
            </a:r>
            <a:r>
              <a:rPr lang="en-US" sz="3200" i="1" dirty="0">
                <a:solidFill>
                  <a:srgbClr val="FF0000"/>
                </a:solidFill>
              </a:rPr>
              <a:t>accurate</a:t>
            </a:r>
            <a:r>
              <a:rPr lang="en-US" sz="3200" dirty="0"/>
              <a:t> in performing foundational computational procedures without always having to refer to tables and other </a:t>
            </a:r>
            <a:r>
              <a:rPr lang="en-US" sz="3200" dirty="0" smtClean="0"/>
              <a:t>aids.</a:t>
            </a:r>
          </a:p>
          <a:p>
            <a:pPr eaLnBrk="1" hangingPunct="1">
              <a:defRPr/>
            </a:pPr>
            <a:r>
              <a:rPr lang="en-US" sz="3200" dirty="0" smtClean="0"/>
              <a:t>Teachers </a:t>
            </a:r>
            <a:r>
              <a:rPr lang="en-US" sz="3200" dirty="0"/>
              <a:t>should help students to study algorithms as “general procedures” so they can gain insights to the </a:t>
            </a:r>
            <a:r>
              <a:rPr lang="en-US" sz="3200" dirty="0">
                <a:solidFill>
                  <a:srgbClr val="FF0000"/>
                </a:solidFill>
              </a:rPr>
              <a:t>structure of mathematics</a:t>
            </a:r>
            <a:r>
              <a:rPr lang="en-US" sz="3200" dirty="0"/>
              <a:t> </a:t>
            </a:r>
            <a:r>
              <a:rPr lang="en-US" sz="3200" dirty="0" smtClean="0"/>
              <a:t>(e.g. organization, patterns, predictability).</a:t>
            </a:r>
          </a:p>
          <a:p>
            <a:pPr eaLnBrk="1" hangingPunct="1">
              <a:defRPr/>
            </a:pPr>
            <a:r>
              <a:rPr lang="en-US" sz="3200" dirty="0" smtClean="0"/>
              <a:t>Students should also be able to apply a </a:t>
            </a:r>
            <a:r>
              <a:rPr lang="en-US" sz="3200" dirty="0" smtClean="0">
                <a:solidFill>
                  <a:srgbClr val="FF0000"/>
                </a:solidFill>
              </a:rPr>
              <a:t>variety of appropriate procedures </a:t>
            </a:r>
            <a:r>
              <a:rPr lang="en-US" sz="3200" i="1" dirty="0" smtClean="0">
                <a:solidFill>
                  <a:srgbClr val="FF0000"/>
                </a:solidFill>
              </a:rPr>
              <a:t>flexibly</a:t>
            </a:r>
            <a:r>
              <a:rPr lang="en-US" sz="3200" dirty="0" smtClean="0"/>
              <a:t> as they solve problems. </a:t>
            </a:r>
          </a:p>
          <a:p>
            <a:pPr eaLnBrk="1" hangingPunct="1">
              <a:defRPr/>
            </a:pPr>
            <a:r>
              <a:rPr lang="en-US" sz="3200" dirty="0" smtClean="0"/>
              <a:t>Helping </a:t>
            </a:r>
            <a:r>
              <a:rPr lang="en-US" sz="3200" dirty="0"/>
              <a:t>students master key procedures will help them understand and manipulate more complex concepts in later grades. </a:t>
            </a:r>
            <a:endParaRPr lang="en-US" sz="3200" dirty="0" smtClean="0"/>
          </a:p>
          <a:p>
            <a:pPr algn="r" eaLnBrk="1" hangingPunct="1">
              <a:defRPr/>
            </a:pPr>
            <a:r>
              <a:rPr lang="en-US" sz="2100" dirty="0" smtClean="0"/>
              <a:t>(</a:t>
            </a:r>
            <a:r>
              <a:rPr lang="en-US" sz="2100" dirty="0"/>
              <a:t>NRC, 2001, p. 121; CCSSM, 2010, p. 6)</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612775" y="228600"/>
            <a:ext cx="8153400" cy="990600"/>
          </a:xfrm>
        </p:spPr>
        <p:txBody>
          <a:bodyPr/>
          <a:lstStyle/>
          <a:p>
            <a:r>
              <a:rPr lang="en-US" altLang="en-US" smtClean="0"/>
              <a:t>The Language of the Standards</a:t>
            </a:r>
          </a:p>
        </p:txBody>
      </p:sp>
      <p:sp>
        <p:nvSpPr>
          <p:cNvPr id="22531" name="Content Placeholder 2"/>
          <p:cNvSpPr>
            <a:spLocks noGrp="1"/>
          </p:cNvSpPr>
          <p:nvPr>
            <p:ph sz="quarter" idx="1"/>
          </p:nvPr>
        </p:nvSpPr>
        <p:spPr>
          <a:xfrm>
            <a:off x="612775" y="1600200"/>
            <a:ext cx="8153400" cy="4495800"/>
          </a:xfrm>
        </p:spPr>
        <p:txBody>
          <a:bodyPr/>
          <a:lstStyle/>
          <a:p>
            <a:r>
              <a:rPr lang="en-US" altLang="en-US" dirty="0" smtClean="0"/>
              <a:t>Consider key verbs to determine if a standard emphasizes conceptual understanding, procedural skill and fluency, or applicational use in problem solving.</a:t>
            </a:r>
          </a:p>
        </p:txBody>
      </p:sp>
      <p:grpSp>
        <p:nvGrpSpPr>
          <p:cNvPr id="6" name="Group 5"/>
          <p:cNvGrpSpPr/>
          <p:nvPr/>
        </p:nvGrpSpPr>
        <p:grpSpPr>
          <a:xfrm>
            <a:off x="1515404" y="3530002"/>
            <a:ext cx="4512333" cy="3023198"/>
            <a:chOff x="1600200" y="1600200"/>
            <a:chExt cx="6102350" cy="4953000"/>
          </a:xfrm>
        </p:grpSpPr>
        <p:sp>
          <p:nvSpPr>
            <p:cNvPr id="7" name="AutoShape 12"/>
            <p:cNvSpPr>
              <a:spLocks noChangeArrowheads="1"/>
            </p:cNvSpPr>
            <p:nvPr/>
          </p:nvSpPr>
          <p:spPr bwMode="auto">
            <a:xfrm>
              <a:off x="4254500" y="2062163"/>
              <a:ext cx="687388" cy="4491037"/>
            </a:xfrm>
            <a:prstGeom prst="can">
              <a:avLst>
                <a:gd name="adj" fmla="val 52964"/>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ts val="700"/>
                </a:spcBef>
                <a:buClr>
                  <a:schemeClr val="accent2"/>
                </a:buClr>
                <a:buSzPct val="60000"/>
                <a:buFont typeface="Wingdings" pitchFamily="2" charset="2"/>
                <a:buChar char=""/>
                <a:defRPr sz="2900">
                  <a:solidFill>
                    <a:schemeClr val="tx1"/>
                  </a:solidFill>
                  <a:latin typeface="Tw Cen MT" pitchFamily="34" charset="0"/>
                </a:defRPr>
              </a:lvl1pPr>
              <a:lvl2pPr marL="742950" indent="-285750" eaLnBrk="0" hangingPunct="0">
                <a:spcBef>
                  <a:spcPts val="550"/>
                </a:spcBef>
                <a:buClr>
                  <a:schemeClr val="accent1"/>
                </a:buClr>
                <a:buSzPct val="70000"/>
                <a:buFont typeface="Wingdings 2" pitchFamily="18" charset="2"/>
                <a:buChar char=""/>
                <a:defRPr sz="2600">
                  <a:solidFill>
                    <a:schemeClr val="tx1"/>
                  </a:solidFill>
                  <a:latin typeface="Tw Cen MT" pitchFamily="34" charset="0"/>
                </a:defRPr>
              </a:lvl2pPr>
              <a:lvl3pPr marL="1143000" indent="-228600" eaLnBrk="0" hangingPunct="0">
                <a:spcBef>
                  <a:spcPts val="500"/>
                </a:spcBef>
                <a:buClr>
                  <a:schemeClr val="accent2"/>
                </a:buClr>
                <a:buSzPct val="75000"/>
                <a:buFont typeface="Wingdings" pitchFamily="2" charset="2"/>
                <a:buChar char=""/>
                <a:defRPr sz="2300">
                  <a:solidFill>
                    <a:schemeClr val="tx1"/>
                  </a:solidFill>
                  <a:latin typeface="Tw Cen MT" pitchFamily="34" charset="0"/>
                </a:defRPr>
              </a:lvl3pPr>
              <a:lvl4pPr marL="1600200" indent="-228600" eaLnBrk="0" hangingPunct="0">
                <a:spcBef>
                  <a:spcPts val="400"/>
                </a:spcBef>
                <a:buClr>
                  <a:srgbClr val="C32D2E"/>
                </a:buClr>
                <a:buSzPct val="75000"/>
                <a:buFont typeface="Wingdings" pitchFamily="2" charset="2"/>
                <a:buChar char=""/>
                <a:defRPr sz="2000">
                  <a:solidFill>
                    <a:schemeClr val="tx1"/>
                  </a:solidFill>
                  <a:latin typeface="Tw Cen MT" pitchFamily="34" charset="0"/>
                </a:defRPr>
              </a:lvl4pPr>
              <a:lvl5pPr marL="2057400" indent="-228600" eaLnBrk="0" hangingPunct="0">
                <a:spcBef>
                  <a:spcPts val="400"/>
                </a:spcBef>
                <a:buClr>
                  <a:srgbClr val="84AA33"/>
                </a:buClr>
                <a:buSzPct val="65000"/>
                <a:buFont typeface="Wingdings" pitchFamily="2" charset="2"/>
                <a:buChar char=""/>
                <a:defRPr sz="2000">
                  <a:solidFill>
                    <a:schemeClr val="tx1"/>
                  </a:solidFill>
                  <a:latin typeface="Tw Cen MT" pitchFamily="34" charset="0"/>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9pPr>
            </a:lstStyle>
            <a:p>
              <a:pPr eaLnBrk="1" hangingPunct="1">
                <a:spcBef>
                  <a:spcPct val="0"/>
                </a:spcBef>
                <a:buClrTx/>
                <a:buSzTx/>
                <a:buFontTx/>
                <a:buNone/>
              </a:pPr>
              <a:endParaRPr lang="en-US" altLang="en-US" sz="1800">
                <a:latin typeface="Arial" charset="0"/>
              </a:endParaRPr>
            </a:p>
          </p:txBody>
        </p:sp>
        <p:sp>
          <p:nvSpPr>
            <p:cNvPr id="8" name="PubTriangle"/>
            <p:cNvSpPr>
              <a:spLocks noEditPoints="1" noChangeArrowheads="1"/>
            </p:cNvSpPr>
            <p:nvPr/>
          </p:nvSpPr>
          <p:spPr bwMode="auto">
            <a:xfrm rot="1668861">
              <a:off x="1600200" y="1600200"/>
              <a:ext cx="6102350" cy="3859213"/>
            </a:xfrm>
            <a:custGeom>
              <a:avLst/>
              <a:gdLst>
                <a:gd name="T0" fmla="*/ 742123734 w 21600"/>
                <a:gd name="T1" fmla="*/ 0 h 21600"/>
                <a:gd name="T2" fmla="*/ 371061867 w 21600"/>
                <a:gd name="T3" fmla="*/ 344757612 h 21600"/>
                <a:gd name="T4" fmla="*/ 0 w 21600"/>
                <a:gd name="T5" fmla="*/ 689515045 h 21600"/>
                <a:gd name="T6" fmla="*/ 862006378 w 21600"/>
                <a:gd name="T7" fmla="*/ 471902779 h 21600"/>
                <a:gd name="T8" fmla="*/ 1724012756 w 21600"/>
                <a:gd name="T9" fmla="*/ 254290513 h 21600"/>
                <a:gd name="T10" fmla="*/ 1233068245 w 21600"/>
                <a:gd name="T11" fmla="*/ 127145346 h 21600"/>
                <a:gd name="T12" fmla="*/ 0 60000 65536"/>
                <a:gd name="T13" fmla="*/ 0 60000 65536"/>
                <a:gd name="T14" fmla="*/ 0 60000 65536"/>
                <a:gd name="T15" fmla="*/ 0 60000 65536"/>
                <a:gd name="T16" fmla="*/ 0 60000 65536"/>
                <a:gd name="T17" fmla="*/ 0 60000 65536"/>
                <a:gd name="T18" fmla="*/ 7583 w 21600"/>
                <a:gd name="T19" fmla="*/ 3983 h 21600"/>
                <a:gd name="T20" fmla="*/ 15449 w 21600"/>
                <a:gd name="T21" fmla="*/ 11849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9298" y="0"/>
                  </a:moveTo>
                  <a:lnTo>
                    <a:pt x="0" y="21600"/>
                  </a:lnTo>
                  <a:lnTo>
                    <a:pt x="21600" y="7966"/>
                  </a:lnTo>
                  <a:lnTo>
                    <a:pt x="9298" y="0"/>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9" name="Text Box 17"/>
            <p:cNvSpPr txBox="1">
              <a:spLocks noChangeArrowheads="1"/>
            </p:cNvSpPr>
            <p:nvPr/>
          </p:nvSpPr>
          <p:spPr bwMode="auto">
            <a:xfrm rot="661545">
              <a:off x="2962498" y="3855212"/>
              <a:ext cx="4321175" cy="453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700"/>
                </a:spcBef>
                <a:buClr>
                  <a:schemeClr val="accent2"/>
                </a:buClr>
                <a:buSzPct val="60000"/>
                <a:buFont typeface="Wingdings" pitchFamily="2" charset="2"/>
                <a:buChar char=""/>
                <a:defRPr sz="2900">
                  <a:solidFill>
                    <a:schemeClr val="tx1"/>
                  </a:solidFill>
                  <a:latin typeface="Tw Cen MT" pitchFamily="34" charset="0"/>
                </a:defRPr>
              </a:lvl1pPr>
              <a:lvl2pPr marL="742950" indent="-285750" eaLnBrk="0" hangingPunct="0">
                <a:spcBef>
                  <a:spcPts val="550"/>
                </a:spcBef>
                <a:buClr>
                  <a:schemeClr val="accent1"/>
                </a:buClr>
                <a:buSzPct val="70000"/>
                <a:buFont typeface="Wingdings 2" pitchFamily="18" charset="2"/>
                <a:buChar char=""/>
                <a:defRPr sz="2600">
                  <a:solidFill>
                    <a:schemeClr val="tx1"/>
                  </a:solidFill>
                  <a:latin typeface="Tw Cen MT" pitchFamily="34" charset="0"/>
                </a:defRPr>
              </a:lvl2pPr>
              <a:lvl3pPr marL="1143000" indent="-228600" eaLnBrk="0" hangingPunct="0">
                <a:spcBef>
                  <a:spcPts val="500"/>
                </a:spcBef>
                <a:buClr>
                  <a:schemeClr val="accent2"/>
                </a:buClr>
                <a:buSzPct val="75000"/>
                <a:buFont typeface="Wingdings" pitchFamily="2" charset="2"/>
                <a:buChar char=""/>
                <a:defRPr sz="2300">
                  <a:solidFill>
                    <a:schemeClr val="tx1"/>
                  </a:solidFill>
                  <a:latin typeface="Tw Cen MT" pitchFamily="34" charset="0"/>
                </a:defRPr>
              </a:lvl3pPr>
              <a:lvl4pPr marL="1600200" indent="-228600" eaLnBrk="0" hangingPunct="0">
                <a:spcBef>
                  <a:spcPts val="400"/>
                </a:spcBef>
                <a:buClr>
                  <a:srgbClr val="C32D2E"/>
                </a:buClr>
                <a:buSzPct val="75000"/>
                <a:buFont typeface="Wingdings" pitchFamily="2" charset="2"/>
                <a:buChar char=""/>
                <a:defRPr sz="2000">
                  <a:solidFill>
                    <a:schemeClr val="tx1"/>
                  </a:solidFill>
                  <a:latin typeface="Tw Cen MT" pitchFamily="34" charset="0"/>
                </a:defRPr>
              </a:lvl4pPr>
              <a:lvl5pPr marL="2057400" indent="-228600" eaLnBrk="0" hangingPunct="0">
                <a:spcBef>
                  <a:spcPts val="400"/>
                </a:spcBef>
                <a:buClr>
                  <a:srgbClr val="84AA33"/>
                </a:buClr>
                <a:buSzPct val="65000"/>
                <a:buFont typeface="Wingdings" pitchFamily="2" charset="2"/>
                <a:buChar char=""/>
                <a:defRPr sz="2000">
                  <a:solidFill>
                    <a:schemeClr val="tx1"/>
                  </a:solidFill>
                  <a:latin typeface="Tw Cen MT" pitchFamily="34" charset="0"/>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9pPr>
            </a:lstStyle>
            <a:p>
              <a:pPr eaLnBrk="1" hangingPunct="1">
                <a:spcBef>
                  <a:spcPct val="50000"/>
                </a:spcBef>
                <a:buClrTx/>
                <a:buSzTx/>
                <a:buFontTx/>
                <a:buNone/>
              </a:pPr>
              <a:r>
                <a:rPr lang="en-US" altLang="en-US" sz="1200" b="1" dirty="0">
                  <a:latin typeface="Arial" charset="0"/>
                </a:rPr>
                <a:t>Conceptual Understanding</a:t>
              </a:r>
            </a:p>
          </p:txBody>
        </p:sp>
        <p:sp>
          <p:nvSpPr>
            <p:cNvPr id="10" name="Text Box 18"/>
            <p:cNvSpPr txBox="1">
              <a:spLocks noChangeArrowheads="1"/>
            </p:cNvSpPr>
            <p:nvPr/>
          </p:nvSpPr>
          <p:spPr bwMode="auto">
            <a:xfrm rot="20244608">
              <a:off x="2060669" y="2463722"/>
              <a:ext cx="2887600" cy="453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ts val="700"/>
                </a:spcBef>
                <a:buClr>
                  <a:schemeClr val="accent2"/>
                </a:buClr>
                <a:buSzPct val="60000"/>
                <a:buFont typeface="Wingdings" pitchFamily="2" charset="2"/>
                <a:buChar char=""/>
                <a:defRPr sz="2900">
                  <a:solidFill>
                    <a:schemeClr val="tx1"/>
                  </a:solidFill>
                  <a:latin typeface="Tw Cen MT" pitchFamily="34" charset="0"/>
                </a:defRPr>
              </a:lvl1pPr>
              <a:lvl2pPr marL="742950" indent="-285750" eaLnBrk="0" hangingPunct="0">
                <a:spcBef>
                  <a:spcPts val="550"/>
                </a:spcBef>
                <a:buClr>
                  <a:schemeClr val="accent1"/>
                </a:buClr>
                <a:buSzPct val="70000"/>
                <a:buFont typeface="Wingdings 2" pitchFamily="18" charset="2"/>
                <a:buChar char=""/>
                <a:defRPr sz="2600">
                  <a:solidFill>
                    <a:schemeClr val="tx1"/>
                  </a:solidFill>
                  <a:latin typeface="Tw Cen MT" pitchFamily="34" charset="0"/>
                </a:defRPr>
              </a:lvl2pPr>
              <a:lvl3pPr marL="1143000" indent="-228600" eaLnBrk="0" hangingPunct="0">
                <a:spcBef>
                  <a:spcPts val="500"/>
                </a:spcBef>
                <a:buClr>
                  <a:schemeClr val="accent2"/>
                </a:buClr>
                <a:buSzPct val="75000"/>
                <a:buFont typeface="Wingdings" pitchFamily="2" charset="2"/>
                <a:buChar char=""/>
                <a:defRPr sz="2300">
                  <a:solidFill>
                    <a:schemeClr val="tx1"/>
                  </a:solidFill>
                  <a:latin typeface="Tw Cen MT" pitchFamily="34" charset="0"/>
                </a:defRPr>
              </a:lvl3pPr>
              <a:lvl4pPr marL="1600200" indent="-228600" eaLnBrk="0" hangingPunct="0">
                <a:spcBef>
                  <a:spcPts val="400"/>
                </a:spcBef>
                <a:buClr>
                  <a:srgbClr val="C32D2E"/>
                </a:buClr>
                <a:buSzPct val="75000"/>
                <a:buFont typeface="Wingdings" pitchFamily="2" charset="2"/>
                <a:buChar char=""/>
                <a:defRPr sz="2000">
                  <a:solidFill>
                    <a:schemeClr val="tx1"/>
                  </a:solidFill>
                  <a:latin typeface="Tw Cen MT" pitchFamily="34" charset="0"/>
                </a:defRPr>
              </a:lvl4pPr>
              <a:lvl5pPr marL="2057400" indent="-228600" eaLnBrk="0" hangingPunct="0">
                <a:spcBef>
                  <a:spcPts val="400"/>
                </a:spcBef>
                <a:buClr>
                  <a:srgbClr val="84AA33"/>
                </a:buClr>
                <a:buSzPct val="65000"/>
                <a:buFont typeface="Wingdings" pitchFamily="2" charset="2"/>
                <a:buChar char=""/>
                <a:defRPr sz="2000">
                  <a:solidFill>
                    <a:schemeClr val="tx1"/>
                  </a:solidFill>
                  <a:latin typeface="Tw Cen MT" pitchFamily="34" charset="0"/>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9pPr>
            </a:lstStyle>
            <a:p>
              <a:pPr eaLnBrk="1" hangingPunct="1">
                <a:spcBef>
                  <a:spcPct val="50000"/>
                </a:spcBef>
                <a:buClrTx/>
                <a:buSzTx/>
                <a:buFontTx/>
                <a:buNone/>
              </a:pPr>
              <a:r>
                <a:rPr lang="en-US" altLang="en-US" sz="1200" b="1" dirty="0">
                  <a:latin typeface="Arial" charset="0"/>
                </a:rPr>
                <a:t>Procedural Skill &amp; Fluency</a:t>
              </a:r>
            </a:p>
          </p:txBody>
        </p:sp>
        <p:sp>
          <p:nvSpPr>
            <p:cNvPr id="11" name="Text Box 19"/>
            <p:cNvSpPr txBox="1">
              <a:spLocks noChangeArrowheads="1"/>
            </p:cNvSpPr>
            <p:nvPr/>
          </p:nvSpPr>
          <p:spPr bwMode="auto">
            <a:xfrm rot="2755423">
              <a:off x="4483945" y="2839265"/>
              <a:ext cx="2786063" cy="374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700"/>
                </a:spcBef>
                <a:buClr>
                  <a:schemeClr val="accent2"/>
                </a:buClr>
                <a:buSzPct val="60000"/>
                <a:buFont typeface="Wingdings" pitchFamily="2" charset="2"/>
                <a:buChar char=""/>
                <a:defRPr sz="2900">
                  <a:solidFill>
                    <a:schemeClr val="tx1"/>
                  </a:solidFill>
                  <a:latin typeface="Tw Cen MT" pitchFamily="34" charset="0"/>
                </a:defRPr>
              </a:lvl1pPr>
              <a:lvl2pPr marL="742950" indent="-285750" eaLnBrk="0" hangingPunct="0">
                <a:spcBef>
                  <a:spcPts val="550"/>
                </a:spcBef>
                <a:buClr>
                  <a:schemeClr val="accent1"/>
                </a:buClr>
                <a:buSzPct val="70000"/>
                <a:buFont typeface="Wingdings 2" pitchFamily="18" charset="2"/>
                <a:buChar char=""/>
                <a:defRPr sz="2600">
                  <a:solidFill>
                    <a:schemeClr val="tx1"/>
                  </a:solidFill>
                  <a:latin typeface="Tw Cen MT" pitchFamily="34" charset="0"/>
                </a:defRPr>
              </a:lvl2pPr>
              <a:lvl3pPr marL="1143000" indent="-228600" eaLnBrk="0" hangingPunct="0">
                <a:spcBef>
                  <a:spcPts val="500"/>
                </a:spcBef>
                <a:buClr>
                  <a:schemeClr val="accent2"/>
                </a:buClr>
                <a:buSzPct val="75000"/>
                <a:buFont typeface="Wingdings" pitchFamily="2" charset="2"/>
                <a:buChar char=""/>
                <a:defRPr sz="2300">
                  <a:solidFill>
                    <a:schemeClr val="tx1"/>
                  </a:solidFill>
                  <a:latin typeface="Tw Cen MT" pitchFamily="34" charset="0"/>
                </a:defRPr>
              </a:lvl3pPr>
              <a:lvl4pPr marL="1600200" indent="-228600" eaLnBrk="0" hangingPunct="0">
                <a:spcBef>
                  <a:spcPts val="400"/>
                </a:spcBef>
                <a:buClr>
                  <a:srgbClr val="C32D2E"/>
                </a:buClr>
                <a:buSzPct val="75000"/>
                <a:buFont typeface="Wingdings" pitchFamily="2" charset="2"/>
                <a:buChar char=""/>
                <a:defRPr sz="2000">
                  <a:solidFill>
                    <a:schemeClr val="tx1"/>
                  </a:solidFill>
                  <a:latin typeface="Tw Cen MT" pitchFamily="34" charset="0"/>
                </a:defRPr>
              </a:lvl4pPr>
              <a:lvl5pPr marL="2057400" indent="-228600" eaLnBrk="0" hangingPunct="0">
                <a:spcBef>
                  <a:spcPts val="400"/>
                </a:spcBef>
                <a:buClr>
                  <a:srgbClr val="84AA33"/>
                </a:buClr>
                <a:buSzPct val="65000"/>
                <a:buFont typeface="Wingdings" pitchFamily="2" charset="2"/>
                <a:buChar char=""/>
                <a:defRPr sz="2000">
                  <a:solidFill>
                    <a:schemeClr val="tx1"/>
                  </a:solidFill>
                  <a:latin typeface="Tw Cen MT" pitchFamily="34" charset="0"/>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9pPr>
            </a:lstStyle>
            <a:p>
              <a:pPr algn="ctr" eaLnBrk="1" hangingPunct="1">
                <a:spcBef>
                  <a:spcPct val="50000"/>
                </a:spcBef>
                <a:buClrTx/>
                <a:buSzTx/>
                <a:buFontTx/>
                <a:buNone/>
              </a:pPr>
              <a:r>
                <a:rPr lang="en-US" altLang="en-US" sz="1200" b="1" dirty="0">
                  <a:latin typeface="Arial" charset="0"/>
                </a:rPr>
                <a:t>Application</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 Look at the Language</a:t>
            </a:r>
            <a:endParaRPr lang="en-US" dirty="0"/>
          </a:p>
        </p:txBody>
      </p:sp>
      <p:sp>
        <p:nvSpPr>
          <p:cNvPr id="5" name="Content Placeholder 4"/>
          <p:cNvSpPr>
            <a:spLocks noGrp="1"/>
          </p:cNvSpPr>
          <p:nvPr>
            <p:ph sz="quarter" idx="1"/>
          </p:nvPr>
        </p:nvSpPr>
        <p:spPr>
          <a:xfrm>
            <a:off x="76200" y="1589566"/>
            <a:ext cx="4419600" cy="5116033"/>
          </a:xfrm>
        </p:spPr>
        <p:txBody>
          <a:bodyPr>
            <a:noAutofit/>
          </a:bodyPr>
          <a:lstStyle/>
          <a:p>
            <a:pPr lvl="0"/>
            <a:r>
              <a:rPr lang="en-US" sz="1400" dirty="0" smtClean="0"/>
              <a:t>F-IF.A.1 Understand that a function from one set (called the domain) to another set (called the range) assigns to each element of the domain exactly one element of the range. If </a:t>
            </a:r>
            <a:r>
              <a:rPr lang="en-US" sz="1400" i="1" dirty="0" smtClean="0"/>
              <a:t>f</a:t>
            </a:r>
            <a:r>
              <a:rPr lang="en-US" sz="1400" dirty="0" smtClean="0"/>
              <a:t> is a function and </a:t>
            </a:r>
            <a:r>
              <a:rPr lang="en-US" sz="1400" i="1" dirty="0" smtClean="0"/>
              <a:t>x</a:t>
            </a:r>
            <a:r>
              <a:rPr lang="en-US" sz="1400" dirty="0" smtClean="0"/>
              <a:t> is an element of its domain, then </a:t>
            </a:r>
            <a:r>
              <a:rPr lang="en-US" sz="1400" i="1" dirty="0" smtClean="0"/>
              <a:t>f</a:t>
            </a:r>
            <a:r>
              <a:rPr lang="en-US" sz="1400" dirty="0" smtClean="0"/>
              <a:t>(</a:t>
            </a:r>
            <a:r>
              <a:rPr lang="en-US" sz="1400" i="1" dirty="0" smtClean="0"/>
              <a:t>x</a:t>
            </a:r>
            <a:r>
              <a:rPr lang="en-US" sz="1400" dirty="0" smtClean="0"/>
              <a:t>) denotes the output of </a:t>
            </a:r>
            <a:r>
              <a:rPr lang="en-US" sz="1400" i="1" dirty="0" smtClean="0"/>
              <a:t>f </a:t>
            </a:r>
            <a:r>
              <a:rPr lang="en-US" sz="1400" dirty="0" smtClean="0"/>
              <a:t>corresponding to the input </a:t>
            </a:r>
            <a:r>
              <a:rPr lang="en-US" sz="1400" i="1" dirty="0" smtClean="0"/>
              <a:t>x</a:t>
            </a:r>
            <a:r>
              <a:rPr lang="en-US" sz="1400" dirty="0" smtClean="0"/>
              <a:t>. The graph of  </a:t>
            </a:r>
            <a:r>
              <a:rPr lang="en-US" sz="1400" i="1" dirty="0" smtClean="0"/>
              <a:t>f </a:t>
            </a:r>
            <a:r>
              <a:rPr lang="en-US" sz="1400" dirty="0" smtClean="0"/>
              <a:t> is the graph of the equation </a:t>
            </a:r>
            <a:r>
              <a:rPr lang="en-US" sz="1400" i="1" dirty="0" smtClean="0"/>
              <a:t>y</a:t>
            </a:r>
            <a:r>
              <a:rPr lang="en-US" sz="1400" dirty="0" smtClean="0"/>
              <a:t> = </a:t>
            </a:r>
            <a:r>
              <a:rPr lang="en-US" sz="1400" i="1" dirty="0" smtClean="0"/>
              <a:t>f</a:t>
            </a:r>
            <a:r>
              <a:rPr lang="en-US" sz="1400" dirty="0" smtClean="0"/>
              <a:t>(</a:t>
            </a:r>
            <a:r>
              <a:rPr lang="en-US" sz="1400" i="1" dirty="0" smtClean="0"/>
              <a:t>x</a:t>
            </a:r>
            <a:r>
              <a:rPr lang="en-US" sz="1400" dirty="0" smtClean="0"/>
              <a:t>).</a:t>
            </a:r>
          </a:p>
          <a:p>
            <a:pPr marL="0" indent="0">
              <a:buNone/>
            </a:pPr>
            <a:endParaRPr lang="en-US" sz="1400" dirty="0" smtClean="0"/>
          </a:p>
          <a:p>
            <a:pPr lvl="0"/>
            <a:r>
              <a:rPr lang="en-US" sz="1400" dirty="0" smtClean="0"/>
              <a:t>A-SSE.A.1 Interpret expressions that represent a quantity in terms of its context.</a:t>
            </a:r>
          </a:p>
          <a:p>
            <a:pPr marL="0" indent="0">
              <a:buNone/>
            </a:pPr>
            <a:endParaRPr lang="en-US" sz="1400" dirty="0" smtClean="0"/>
          </a:p>
          <a:p>
            <a:pPr lvl="0"/>
            <a:r>
              <a:rPr lang="en-US" sz="1400" dirty="0" smtClean="0"/>
              <a:t>G-CO.A.4 Develop definitions of rotations, reflections, and translations in terms of angles, circles, perpendicular lines, parallel lines, and line segments.</a:t>
            </a:r>
          </a:p>
          <a:p>
            <a:pPr marL="0" indent="0">
              <a:buNone/>
            </a:pPr>
            <a:endParaRPr lang="en-US" sz="1400" dirty="0"/>
          </a:p>
          <a:p>
            <a:pPr lvl="0"/>
            <a:r>
              <a:rPr lang="en-US" sz="1400" dirty="0"/>
              <a:t>N-Q.A.1 Use units as a way to understand problems and to guide the solution of multi-step problems; choose and interpret units consistently in formulas; choose and interpret the scale and the origin in graphs and data displays.</a:t>
            </a:r>
          </a:p>
          <a:p>
            <a:endParaRPr lang="en-US" sz="1400" dirty="0"/>
          </a:p>
        </p:txBody>
      </p:sp>
      <p:sp>
        <p:nvSpPr>
          <p:cNvPr id="6" name="Content Placeholder 5"/>
          <p:cNvSpPr>
            <a:spLocks noGrp="1"/>
          </p:cNvSpPr>
          <p:nvPr>
            <p:ph sz="quarter" idx="2"/>
          </p:nvPr>
        </p:nvSpPr>
        <p:spPr>
          <a:xfrm>
            <a:off x="4844900" y="1589566"/>
            <a:ext cx="4146699" cy="5268434"/>
          </a:xfrm>
        </p:spPr>
        <p:txBody>
          <a:bodyPr>
            <a:noAutofit/>
          </a:bodyPr>
          <a:lstStyle/>
          <a:p>
            <a:pPr lvl="0"/>
            <a:r>
              <a:rPr lang="en-US" sz="1400" dirty="0"/>
              <a:t>A-CED.A.4 Rearrange formulas to highlight a quantity of interest, using the same reasoning as in solving equations. For example, rearrange Ohm’s law V = IR to highlight resistance R</a:t>
            </a:r>
            <a:r>
              <a:rPr lang="en-US" sz="1400" dirty="0" smtClean="0"/>
              <a:t>.</a:t>
            </a:r>
          </a:p>
          <a:p>
            <a:pPr lvl="0"/>
            <a:endParaRPr lang="en-US" sz="1400" dirty="0"/>
          </a:p>
          <a:p>
            <a:pPr lvl="0"/>
            <a:r>
              <a:rPr lang="en-US" sz="1400" dirty="0"/>
              <a:t>F-IF.B.6 Calculate and interpret the average rate of change of a function (presented symbolically or as a table) over a specified interval. Estimate the rate of change from a graph.</a:t>
            </a:r>
            <a:r>
              <a:rPr lang="en-US" sz="1400" baseline="30000" dirty="0"/>
              <a:t>★</a:t>
            </a:r>
            <a:endParaRPr lang="en-US" sz="1400" dirty="0"/>
          </a:p>
          <a:p>
            <a:pPr marL="0" indent="0">
              <a:buNone/>
            </a:pPr>
            <a:endParaRPr lang="en-US" sz="1400" dirty="0"/>
          </a:p>
          <a:p>
            <a:pPr lvl="0"/>
            <a:r>
              <a:rPr lang="en-US" sz="1400" dirty="0"/>
              <a:t>G-CO.B.8 Explain how the criteria for triangle congruence (ASA, SAS, and SSS) follow from the definition of congruence in terms of rigid </a:t>
            </a:r>
            <a:r>
              <a:rPr lang="en-US" sz="1400" dirty="0" smtClean="0"/>
              <a:t>motions</a:t>
            </a:r>
          </a:p>
          <a:p>
            <a:pPr lvl="0"/>
            <a:endParaRPr lang="en-US" sz="1400" dirty="0"/>
          </a:p>
          <a:p>
            <a:pPr lvl="0"/>
            <a:r>
              <a:rPr lang="en-US" sz="1400" dirty="0"/>
              <a:t>F-LE.A.1 Distinguish between situations that can be modeled with linear functions and with exponential functions</a:t>
            </a:r>
            <a:r>
              <a:rPr lang="en-US" sz="1400" dirty="0" smtClean="0"/>
              <a:t>.</a:t>
            </a:r>
          </a:p>
          <a:p>
            <a:pPr lvl="0"/>
            <a:endParaRPr lang="en-US" sz="1400" dirty="0" smtClean="0"/>
          </a:p>
          <a:p>
            <a:pPr lvl="0"/>
            <a:r>
              <a:rPr lang="en-US" sz="1400" dirty="0"/>
              <a:t>RN.A.2 Rewrite expressions involving radicals and rational exponents using the properties of exponents.</a:t>
            </a:r>
          </a:p>
          <a:p>
            <a:endParaRPr lang="en-US" dirty="0"/>
          </a:p>
        </p:txBody>
      </p:sp>
    </p:spTree>
    <p:extLst>
      <p:ext uri="{BB962C8B-B14F-4D97-AF65-F5344CB8AC3E}">
        <p14:creationId xmlns:p14="http://schemas.microsoft.com/office/powerpoint/2010/main" val="24495806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p:txBody>
          <a:bodyPr/>
          <a:lstStyle/>
          <a:p>
            <a:pPr lvl="0"/>
            <a:r>
              <a:rPr lang="en-US" sz="1400" dirty="0" smtClean="0"/>
              <a:t>RN.B.3</a:t>
            </a:r>
            <a:r>
              <a:rPr lang="en-US" sz="1400" dirty="0"/>
              <a:t> Explain why the sum or product of two rational numbers is rational; that the sum of a rational number and an irrational number is irrational; and that the product of a nonzero rational number and an irrational number is irrational</a:t>
            </a:r>
          </a:p>
          <a:p>
            <a:pPr marL="0" indent="0">
              <a:buNone/>
            </a:pPr>
            <a:endParaRPr lang="en-US" sz="1400" dirty="0"/>
          </a:p>
          <a:p>
            <a:pPr lvl="0"/>
            <a:r>
              <a:rPr lang="en-US" sz="1400" dirty="0"/>
              <a:t>A-SSE.A.1 Interpret expressions that represent a quantity in terms of its context.</a:t>
            </a:r>
          </a:p>
          <a:p>
            <a:pPr marL="0" indent="0">
              <a:buNone/>
            </a:pPr>
            <a:endParaRPr lang="en-US" sz="1400" dirty="0"/>
          </a:p>
          <a:p>
            <a:pPr lvl="0"/>
            <a:r>
              <a:rPr lang="en-US" sz="1400" dirty="0"/>
              <a:t>G-CO.B.6 Use geometric descriptions of rigid motions to transform figures and to predict the effect of a given rigid motion on a given figure; given two figures, use the definition of congruence in terms of rigid motions to decide if they are congruent.</a:t>
            </a:r>
          </a:p>
          <a:p>
            <a:endParaRPr lang="en-US" dirty="0"/>
          </a:p>
        </p:txBody>
      </p:sp>
      <p:grpSp>
        <p:nvGrpSpPr>
          <p:cNvPr id="5" name="Group 4"/>
          <p:cNvGrpSpPr/>
          <p:nvPr/>
        </p:nvGrpSpPr>
        <p:grpSpPr>
          <a:xfrm>
            <a:off x="4579934" y="2021711"/>
            <a:ext cx="4512333" cy="3023198"/>
            <a:chOff x="1600200" y="1600200"/>
            <a:chExt cx="6102350" cy="4953000"/>
          </a:xfrm>
        </p:grpSpPr>
        <p:sp>
          <p:nvSpPr>
            <p:cNvPr id="6" name="AutoShape 12"/>
            <p:cNvSpPr>
              <a:spLocks noChangeArrowheads="1"/>
            </p:cNvSpPr>
            <p:nvPr/>
          </p:nvSpPr>
          <p:spPr bwMode="auto">
            <a:xfrm>
              <a:off x="4254500" y="2062163"/>
              <a:ext cx="687388" cy="4491037"/>
            </a:xfrm>
            <a:prstGeom prst="can">
              <a:avLst>
                <a:gd name="adj" fmla="val 52964"/>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ts val="700"/>
                </a:spcBef>
                <a:buClr>
                  <a:schemeClr val="accent2"/>
                </a:buClr>
                <a:buSzPct val="60000"/>
                <a:buFont typeface="Wingdings" pitchFamily="2" charset="2"/>
                <a:buChar char=""/>
                <a:defRPr sz="2900">
                  <a:solidFill>
                    <a:schemeClr val="tx1"/>
                  </a:solidFill>
                  <a:latin typeface="Tw Cen MT" pitchFamily="34" charset="0"/>
                </a:defRPr>
              </a:lvl1pPr>
              <a:lvl2pPr marL="742950" indent="-285750" eaLnBrk="0" hangingPunct="0">
                <a:spcBef>
                  <a:spcPts val="550"/>
                </a:spcBef>
                <a:buClr>
                  <a:schemeClr val="accent1"/>
                </a:buClr>
                <a:buSzPct val="70000"/>
                <a:buFont typeface="Wingdings 2" pitchFamily="18" charset="2"/>
                <a:buChar char=""/>
                <a:defRPr sz="2600">
                  <a:solidFill>
                    <a:schemeClr val="tx1"/>
                  </a:solidFill>
                  <a:latin typeface="Tw Cen MT" pitchFamily="34" charset="0"/>
                </a:defRPr>
              </a:lvl2pPr>
              <a:lvl3pPr marL="1143000" indent="-228600" eaLnBrk="0" hangingPunct="0">
                <a:spcBef>
                  <a:spcPts val="500"/>
                </a:spcBef>
                <a:buClr>
                  <a:schemeClr val="accent2"/>
                </a:buClr>
                <a:buSzPct val="75000"/>
                <a:buFont typeface="Wingdings" pitchFamily="2" charset="2"/>
                <a:buChar char=""/>
                <a:defRPr sz="2300">
                  <a:solidFill>
                    <a:schemeClr val="tx1"/>
                  </a:solidFill>
                  <a:latin typeface="Tw Cen MT" pitchFamily="34" charset="0"/>
                </a:defRPr>
              </a:lvl3pPr>
              <a:lvl4pPr marL="1600200" indent="-228600" eaLnBrk="0" hangingPunct="0">
                <a:spcBef>
                  <a:spcPts val="400"/>
                </a:spcBef>
                <a:buClr>
                  <a:srgbClr val="C32D2E"/>
                </a:buClr>
                <a:buSzPct val="75000"/>
                <a:buFont typeface="Wingdings" pitchFamily="2" charset="2"/>
                <a:buChar char=""/>
                <a:defRPr sz="2000">
                  <a:solidFill>
                    <a:schemeClr val="tx1"/>
                  </a:solidFill>
                  <a:latin typeface="Tw Cen MT" pitchFamily="34" charset="0"/>
                </a:defRPr>
              </a:lvl4pPr>
              <a:lvl5pPr marL="2057400" indent="-228600" eaLnBrk="0" hangingPunct="0">
                <a:spcBef>
                  <a:spcPts val="400"/>
                </a:spcBef>
                <a:buClr>
                  <a:srgbClr val="84AA33"/>
                </a:buClr>
                <a:buSzPct val="65000"/>
                <a:buFont typeface="Wingdings" pitchFamily="2" charset="2"/>
                <a:buChar char=""/>
                <a:defRPr sz="2000">
                  <a:solidFill>
                    <a:schemeClr val="tx1"/>
                  </a:solidFill>
                  <a:latin typeface="Tw Cen MT" pitchFamily="34" charset="0"/>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9pPr>
            </a:lstStyle>
            <a:p>
              <a:pPr eaLnBrk="1" hangingPunct="1">
                <a:spcBef>
                  <a:spcPct val="0"/>
                </a:spcBef>
                <a:buClrTx/>
                <a:buSzTx/>
                <a:buFontTx/>
                <a:buNone/>
              </a:pPr>
              <a:endParaRPr lang="en-US" altLang="en-US" sz="1800">
                <a:latin typeface="Arial" charset="0"/>
              </a:endParaRPr>
            </a:p>
          </p:txBody>
        </p:sp>
        <p:sp>
          <p:nvSpPr>
            <p:cNvPr id="7" name="PubTriangle"/>
            <p:cNvSpPr>
              <a:spLocks noEditPoints="1" noChangeArrowheads="1"/>
            </p:cNvSpPr>
            <p:nvPr/>
          </p:nvSpPr>
          <p:spPr bwMode="auto">
            <a:xfrm rot="1668861">
              <a:off x="1600200" y="1600200"/>
              <a:ext cx="6102350" cy="3859213"/>
            </a:xfrm>
            <a:custGeom>
              <a:avLst/>
              <a:gdLst>
                <a:gd name="T0" fmla="*/ 742123734 w 21600"/>
                <a:gd name="T1" fmla="*/ 0 h 21600"/>
                <a:gd name="T2" fmla="*/ 371061867 w 21600"/>
                <a:gd name="T3" fmla="*/ 344757612 h 21600"/>
                <a:gd name="T4" fmla="*/ 0 w 21600"/>
                <a:gd name="T5" fmla="*/ 689515045 h 21600"/>
                <a:gd name="T6" fmla="*/ 862006378 w 21600"/>
                <a:gd name="T7" fmla="*/ 471902779 h 21600"/>
                <a:gd name="T8" fmla="*/ 1724012756 w 21600"/>
                <a:gd name="T9" fmla="*/ 254290513 h 21600"/>
                <a:gd name="T10" fmla="*/ 1233068245 w 21600"/>
                <a:gd name="T11" fmla="*/ 127145346 h 21600"/>
                <a:gd name="T12" fmla="*/ 0 60000 65536"/>
                <a:gd name="T13" fmla="*/ 0 60000 65536"/>
                <a:gd name="T14" fmla="*/ 0 60000 65536"/>
                <a:gd name="T15" fmla="*/ 0 60000 65536"/>
                <a:gd name="T16" fmla="*/ 0 60000 65536"/>
                <a:gd name="T17" fmla="*/ 0 60000 65536"/>
                <a:gd name="T18" fmla="*/ 7583 w 21600"/>
                <a:gd name="T19" fmla="*/ 3983 h 21600"/>
                <a:gd name="T20" fmla="*/ 15449 w 21600"/>
                <a:gd name="T21" fmla="*/ 11849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9298" y="0"/>
                  </a:moveTo>
                  <a:lnTo>
                    <a:pt x="0" y="21600"/>
                  </a:lnTo>
                  <a:lnTo>
                    <a:pt x="21600" y="7966"/>
                  </a:lnTo>
                  <a:lnTo>
                    <a:pt x="9298" y="0"/>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8" name="Text Box 17"/>
            <p:cNvSpPr txBox="1">
              <a:spLocks noChangeArrowheads="1"/>
            </p:cNvSpPr>
            <p:nvPr/>
          </p:nvSpPr>
          <p:spPr bwMode="auto">
            <a:xfrm rot="661545">
              <a:off x="2962498" y="3855212"/>
              <a:ext cx="4321175" cy="453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700"/>
                </a:spcBef>
                <a:buClr>
                  <a:schemeClr val="accent2"/>
                </a:buClr>
                <a:buSzPct val="60000"/>
                <a:buFont typeface="Wingdings" pitchFamily="2" charset="2"/>
                <a:buChar char=""/>
                <a:defRPr sz="2900">
                  <a:solidFill>
                    <a:schemeClr val="tx1"/>
                  </a:solidFill>
                  <a:latin typeface="Tw Cen MT" pitchFamily="34" charset="0"/>
                </a:defRPr>
              </a:lvl1pPr>
              <a:lvl2pPr marL="742950" indent="-285750" eaLnBrk="0" hangingPunct="0">
                <a:spcBef>
                  <a:spcPts val="550"/>
                </a:spcBef>
                <a:buClr>
                  <a:schemeClr val="accent1"/>
                </a:buClr>
                <a:buSzPct val="70000"/>
                <a:buFont typeface="Wingdings 2" pitchFamily="18" charset="2"/>
                <a:buChar char=""/>
                <a:defRPr sz="2600">
                  <a:solidFill>
                    <a:schemeClr val="tx1"/>
                  </a:solidFill>
                  <a:latin typeface="Tw Cen MT" pitchFamily="34" charset="0"/>
                </a:defRPr>
              </a:lvl2pPr>
              <a:lvl3pPr marL="1143000" indent="-228600" eaLnBrk="0" hangingPunct="0">
                <a:spcBef>
                  <a:spcPts val="500"/>
                </a:spcBef>
                <a:buClr>
                  <a:schemeClr val="accent2"/>
                </a:buClr>
                <a:buSzPct val="75000"/>
                <a:buFont typeface="Wingdings" pitchFamily="2" charset="2"/>
                <a:buChar char=""/>
                <a:defRPr sz="2300">
                  <a:solidFill>
                    <a:schemeClr val="tx1"/>
                  </a:solidFill>
                  <a:latin typeface="Tw Cen MT" pitchFamily="34" charset="0"/>
                </a:defRPr>
              </a:lvl3pPr>
              <a:lvl4pPr marL="1600200" indent="-228600" eaLnBrk="0" hangingPunct="0">
                <a:spcBef>
                  <a:spcPts val="400"/>
                </a:spcBef>
                <a:buClr>
                  <a:srgbClr val="C32D2E"/>
                </a:buClr>
                <a:buSzPct val="75000"/>
                <a:buFont typeface="Wingdings" pitchFamily="2" charset="2"/>
                <a:buChar char=""/>
                <a:defRPr sz="2000">
                  <a:solidFill>
                    <a:schemeClr val="tx1"/>
                  </a:solidFill>
                  <a:latin typeface="Tw Cen MT" pitchFamily="34" charset="0"/>
                </a:defRPr>
              </a:lvl4pPr>
              <a:lvl5pPr marL="2057400" indent="-228600" eaLnBrk="0" hangingPunct="0">
                <a:spcBef>
                  <a:spcPts val="400"/>
                </a:spcBef>
                <a:buClr>
                  <a:srgbClr val="84AA33"/>
                </a:buClr>
                <a:buSzPct val="65000"/>
                <a:buFont typeface="Wingdings" pitchFamily="2" charset="2"/>
                <a:buChar char=""/>
                <a:defRPr sz="2000">
                  <a:solidFill>
                    <a:schemeClr val="tx1"/>
                  </a:solidFill>
                  <a:latin typeface="Tw Cen MT" pitchFamily="34" charset="0"/>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9pPr>
            </a:lstStyle>
            <a:p>
              <a:pPr eaLnBrk="1" hangingPunct="1">
                <a:spcBef>
                  <a:spcPct val="50000"/>
                </a:spcBef>
                <a:buClrTx/>
                <a:buSzTx/>
                <a:buFontTx/>
                <a:buNone/>
              </a:pPr>
              <a:r>
                <a:rPr lang="en-US" altLang="en-US" sz="1200" b="1" dirty="0">
                  <a:latin typeface="Arial" charset="0"/>
                </a:rPr>
                <a:t>Conceptual Understanding</a:t>
              </a:r>
            </a:p>
          </p:txBody>
        </p:sp>
        <p:sp>
          <p:nvSpPr>
            <p:cNvPr id="9" name="Text Box 18"/>
            <p:cNvSpPr txBox="1">
              <a:spLocks noChangeArrowheads="1"/>
            </p:cNvSpPr>
            <p:nvPr/>
          </p:nvSpPr>
          <p:spPr bwMode="auto">
            <a:xfrm rot="20244608">
              <a:off x="2060669" y="2463722"/>
              <a:ext cx="2887600" cy="453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ts val="700"/>
                </a:spcBef>
                <a:buClr>
                  <a:schemeClr val="accent2"/>
                </a:buClr>
                <a:buSzPct val="60000"/>
                <a:buFont typeface="Wingdings" pitchFamily="2" charset="2"/>
                <a:buChar char=""/>
                <a:defRPr sz="2900">
                  <a:solidFill>
                    <a:schemeClr val="tx1"/>
                  </a:solidFill>
                  <a:latin typeface="Tw Cen MT" pitchFamily="34" charset="0"/>
                </a:defRPr>
              </a:lvl1pPr>
              <a:lvl2pPr marL="742950" indent="-285750" eaLnBrk="0" hangingPunct="0">
                <a:spcBef>
                  <a:spcPts val="550"/>
                </a:spcBef>
                <a:buClr>
                  <a:schemeClr val="accent1"/>
                </a:buClr>
                <a:buSzPct val="70000"/>
                <a:buFont typeface="Wingdings 2" pitchFamily="18" charset="2"/>
                <a:buChar char=""/>
                <a:defRPr sz="2600">
                  <a:solidFill>
                    <a:schemeClr val="tx1"/>
                  </a:solidFill>
                  <a:latin typeface="Tw Cen MT" pitchFamily="34" charset="0"/>
                </a:defRPr>
              </a:lvl2pPr>
              <a:lvl3pPr marL="1143000" indent="-228600" eaLnBrk="0" hangingPunct="0">
                <a:spcBef>
                  <a:spcPts val="500"/>
                </a:spcBef>
                <a:buClr>
                  <a:schemeClr val="accent2"/>
                </a:buClr>
                <a:buSzPct val="75000"/>
                <a:buFont typeface="Wingdings" pitchFamily="2" charset="2"/>
                <a:buChar char=""/>
                <a:defRPr sz="2300">
                  <a:solidFill>
                    <a:schemeClr val="tx1"/>
                  </a:solidFill>
                  <a:latin typeface="Tw Cen MT" pitchFamily="34" charset="0"/>
                </a:defRPr>
              </a:lvl3pPr>
              <a:lvl4pPr marL="1600200" indent="-228600" eaLnBrk="0" hangingPunct="0">
                <a:spcBef>
                  <a:spcPts val="400"/>
                </a:spcBef>
                <a:buClr>
                  <a:srgbClr val="C32D2E"/>
                </a:buClr>
                <a:buSzPct val="75000"/>
                <a:buFont typeface="Wingdings" pitchFamily="2" charset="2"/>
                <a:buChar char=""/>
                <a:defRPr sz="2000">
                  <a:solidFill>
                    <a:schemeClr val="tx1"/>
                  </a:solidFill>
                  <a:latin typeface="Tw Cen MT" pitchFamily="34" charset="0"/>
                </a:defRPr>
              </a:lvl4pPr>
              <a:lvl5pPr marL="2057400" indent="-228600" eaLnBrk="0" hangingPunct="0">
                <a:spcBef>
                  <a:spcPts val="400"/>
                </a:spcBef>
                <a:buClr>
                  <a:srgbClr val="84AA33"/>
                </a:buClr>
                <a:buSzPct val="65000"/>
                <a:buFont typeface="Wingdings" pitchFamily="2" charset="2"/>
                <a:buChar char=""/>
                <a:defRPr sz="2000">
                  <a:solidFill>
                    <a:schemeClr val="tx1"/>
                  </a:solidFill>
                  <a:latin typeface="Tw Cen MT" pitchFamily="34" charset="0"/>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9pPr>
            </a:lstStyle>
            <a:p>
              <a:pPr eaLnBrk="1" hangingPunct="1">
                <a:spcBef>
                  <a:spcPct val="50000"/>
                </a:spcBef>
                <a:buClrTx/>
                <a:buSzTx/>
                <a:buFontTx/>
                <a:buNone/>
              </a:pPr>
              <a:r>
                <a:rPr lang="en-US" altLang="en-US" sz="1200" b="1" dirty="0">
                  <a:latin typeface="Arial" charset="0"/>
                </a:rPr>
                <a:t>Procedural Skill &amp; Fluency</a:t>
              </a:r>
            </a:p>
          </p:txBody>
        </p:sp>
        <p:sp>
          <p:nvSpPr>
            <p:cNvPr id="10" name="Text Box 19"/>
            <p:cNvSpPr txBox="1">
              <a:spLocks noChangeArrowheads="1"/>
            </p:cNvSpPr>
            <p:nvPr/>
          </p:nvSpPr>
          <p:spPr bwMode="auto">
            <a:xfrm rot="2755423">
              <a:off x="4483945" y="2839265"/>
              <a:ext cx="2786063" cy="374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700"/>
                </a:spcBef>
                <a:buClr>
                  <a:schemeClr val="accent2"/>
                </a:buClr>
                <a:buSzPct val="60000"/>
                <a:buFont typeface="Wingdings" pitchFamily="2" charset="2"/>
                <a:buChar char=""/>
                <a:defRPr sz="2900">
                  <a:solidFill>
                    <a:schemeClr val="tx1"/>
                  </a:solidFill>
                  <a:latin typeface="Tw Cen MT" pitchFamily="34" charset="0"/>
                </a:defRPr>
              </a:lvl1pPr>
              <a:lvl2pPr marL="742950" indent="-285750" eaLnBrk="0" hangingPunct="0">
                <a:spcBef>
                  <a:spcPts val="550"/>
                </a:spcBef>
                <a:buClr>
                  <a:schemeClr val="accent1"/>
                </a:buClr>
                <a:buSzPct val="70000"/>
                <a:buFont typeface="Wingdings 2" pitchFamily="18" charset="2"/>
                <a:buChar char=""/>
                <a:defRPr sz="2600">
                  <a:solidFill>
                    <a:schemeClr val="tx1"/>
                  </a:solidFill>
                  <a:latin typeface="Tw Cen MT" pitchFamily="34" charset="0"/>
                </a:defRPr>
              </a:lvl2pPr>
              <a:lvl3pPr marL="1143000" indent="-228600" eaLnBrk="0" hangingPunct="0">
                <a:spcBef>
                  <a:spcPts val="500"/>
                </a:spcBef>
                <a:buClr>
                  <a:schemeClr val="accent2"/>
                </a:buClr>
                <a:buSzPct val="75000"/>
                <a:buFont typeface="Wingdings" pitchFamily="2" charset="2"/>
                <a:buChar char=""/>
                <a:defRPr sz="2300">
                  <a:solidFill>
                    <a:schemeClr val="tx1"/>
                  </a:solidFill>
                  <a:latin typeface="Tw Cen MT" pitchFamily="34" charset="0"/>
                </a:defRPr>
              </a:lvl3pPr>
              <a:lvl4pPr marL="1600200" indent="-228600" eaLnBrk="0" hangingPunct="0">
                <a:spcBef>
                  <a:spcPts val="400"/>
                </a:spcBef>
                <a:buClr>
                  <a:srgbClr val="C32D2E"/>
                </a:buClr>
                <a:buSzPct val="75000"/>
                <a:buFont typeface="Wingdings" pitchFamily="2" charset="2"/>
                <a:buChar char=""/>
                <a:defRPr sz="2000">
                  <a:solidFill>
                    <a:schemeClr val="tx1"/>
                  </a:solidFill>
                  <a:latin typeface="Tw Cen MT" pitchFamily="34" charset="0"/>
                </a:defRPr>
              </a:lvl4pPr>
              <a:lvl5pPr marL="2057400" indent="-228600" eaLnBrk="0" hangingPunct="0">
                <a:spcBef>
                  <a:spcPts val="400"/>
                </a:spcBef>
                <a:buClr>
                  <a:srgbClr val="84AA33"/>
                </a:buClr>
                <a:buSzPct val="65000"/>
                <a:buFont typeface="Wingdings" pitchFamily="2" charset="2"/>
                <a:buChar char=""/>
                <a:defRPr sz="2000">
                  <a:solidFill>
                    <a:schemeClr val="tx1"/>
                  </a:solidFill>
                  <a:latin typeface="Tw Cen MT" pitchFamily="34" charset="0"/>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9pPr>
            </a:lstStyle>
            <a:p>
              <a:pPr algn="ctr" eaLnBrk="1" hangingPunct="1">
                <a:spcBef>
                  <a:spcPct val="50000"/>
                </a:spcBef>
                <a:buClrTx/>
                <a:buSzTx/>
                <a:buFontTx/>
                <a:buNone/>
              </a:pPr>
              <a:r>
                <a:rPr lang="en-US" altLang="en-US" sz="1200" b="1" dirty="0">
                  <a:latin typeface="Arial" charset="0"/>
                </a:rPr>
                <a:t>Application</a:t>
              </a:r>
            </a:p>
          </p:txBody>
        </p:sp>
      </p:grpSp>
    </p:spTree>
    <p:extLst>
      <p:ext uri="{BB962C8B-B14F-4D97-AF65-F5344CB8AC3E}">
        <p14:creationId xmlns:p14="http://schemas.microsoft.com/office/powerpoint/2010/main" val="11521491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612775" y="228600"/>
            <a:ext cx="8153400" cy="990600"/>
          </a:xfrm>
        </p:spPr>
        <p:txBody>
          <a:bodyPr/>
          <a:lstStyle/>
          <a:p>
            <a:r>
              <a:rPr lang="en-US" altLang="en-US" smtClean="0"/>
              <a:t>The importance of the clusters</a:t>
            </a:r>
          </a:p>
        </p:txBody>
      </p:sp>
      <p:sp>
        <p:nvSpPr>
          <p:cNvPr id="3" name="Content Placeholder 2"/>
          <p:cNvSpPr>
            <a:spLocks noGrp="1"/>
          </p:cNvSpPr>
          <p:nvPr>
            <p:ph sz="quarter" idx="1"/>
          </p:nvPr>
        </p:nvSpPr>
        <p:spPr>
          <a:xfrm>
            <a:off x="612775" y="1600200"/>
            <a:ext cx="8153400" cy="4495800"/>
          </a:xfrm>
        </p:spPr>
        <p:txBody>
          <a:bodyPr>
            <a:normAutofit fontScale="92500"/>
          </a:bodyPr>
          <a:lstStyle/>
          <a:p>
            <a:pPr>
              <a:defRPr/>
            </a:pPr>
            <a:r>
              <a:rPr lang="en-US" b="1" dirty="0"/>
              <a:t>Explain volume formulas and use them to solve </a:t>
            </a:r>
            <a:r>
              <a:rPr lang="en-US" b="1" dirty="0" smtClean="0"/>
              <a:t>problems</a:t>
            </a:r>
            <a:endParaRPr lang="en-US" b="1" dirty="0"/>
          </a:p>
          <a:p>
            <a:pPr lvl="1">
              <a:defRPr/>
            </a:pPr>
            <a:r>
              <a:rPr lang="en-US" dirty="0" smtClean="0"/>
              <a:t>GMD.A.1</a:t>
            </a:r>
            <a:r>
              <a:rPr lang="en-US" dirty="0"/>
              <a:t> Give an informal argument for the formulas for the circumference of a circle, area of a circle, volume of a cylinder, pyramid, and cone. </a:t>
            </a:r>
            <a:r>
              <a:rPr lang="en-US" i="1" dirty="0"/>
              <a:t>Use dissection arguments, </a:t>
            </a:r>
            <a:r>
              <a:rPr lang="en-US" i="1" dirty="0" err="1"/>
              <a:t>Cavalieri’s</a:t>
            </a:r>
            <a:r>
              <a:rPr lang="en-US" i="1" dirty="0"/>
              <a:t> principle, and informal limit arguments</a:t>
            </a:r>
            <a:r>
              <a:rPr lang="en-US" dirty="0"/>
              <a:t>.</a:t>
            </a:r>
          </a:p>
          <a:p>
            <a:pPr lvl="1">
              <a:defRPr/>
            </a:pPr>
            <a:r>
              <a:rPr lang="en-US" dirty="0" smtClean="0"/>
              <a:t>GMD.A.2</a:t>
            </a:r>
            <a:r>
              <a:rPr lang="en-US" dirty="0"/>
              <a:t> (+) Give an informal argument using </a:t>
            </a:r>
            <a:r>
              <a:rPr lang="en-US" dirty="0" err="1"/>
              <a:t>Cavalieri’s</a:t>
            </a:r>
            <a:r>
              <a:rPr lang="en-US" dirty="0"/>
              <a:t> principle for the formulas for the volume of a sphere and other solid figures.</a:t>
            </a:r>
          </a:p>
          <a:p>
            <a:pPr lvl="1">
              <a:defRPr/>
            </a:pPr>
            <a:r>
              <a:rPr lang="en-US" dirty="0" smtClean="0"/>
              <a:t>GMD.A.3</a:t>
            </a:r>
            <a:r>
              <a:rPr lang="en-US" dirty="0"/>
              <a:t> Use volume formulas for cylinders, pyramids, cones, and spheres to solve problems.</a:t>
            </a:r>
            <a:r>
              <a:rPr lang="en-US" baseline="30000" dirty="0"/>
              <a:t>★</a:t>
            </a:r>
            <a:endParaRPr lang="en-US" dirty="0"/>
          </a:p>
          <a:p>
            <a:pPr>
              <a:defRPr/>
            </a:pP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Think About the Situation</a:t>
            </a:r>
            <a:endParaRPr lang="en-US" dirty="0"/>
          </a:p>
        </p:txBody>
      </p:sp>
      <p:sp>
        <p:nvSpPr>
          <p:cNvPr id="3" name="Content Placeholder 2"/>
          <p:cNvSpPr>
            <a:spLocks noGrp="1"/>
          </p:cNvSpPr>
          <p:nvPr>
            <p:ph sz="quarter" idx="1"/>
          </p:nvPr>
        </p:nvSpPr>
        <p:spPr>
          <a:xfrm>
            <a:off x="304800" y="1600200"/>
            <a:ext cx="8686800" cy="1752600"/>
          </a:xfrm>
        </p:spPr>
        <p:txBody>
          <a:bodyPr>
            <a:normAutofit fontScale="77500" lnSpcReduction="20000"/>
          </a:bodyPr>
          <a:lstStyle/>
          <a:p>
            <a:pPr marL="0" indent="0">
              <a:buNone/>
            </a:pPr>
            <a:r>
              <a:rPr lang="en-US" dirty="0"/>
              <a:t>A popular game held at fairs or parties is the jelly bean guessing contest. Someone fills a jar or other large transparent container with a known quantity of jelly beans and gives a prize to the person who guesses closest to the actual number.  Participant estimates often vary and rarely does the winner guess the actual number of jelly beans. </a:t>
            </a:r>
          </a:p>
          <a:p>
            <a:pPr marL="0" indent="0">
              <a:buNone/>
            </a:pPr>
            <a:endParaRPr lang="en-US" dirty="0"/>
          </a:p>
          <a:p>
            <a:endParaRPr lang="en-US" dirty="0"/>
          </a:p>
        </p:txBody>
      </p:sp>
      <p:pic>
        <p:nvPicPr>
          <p:cNvPr id="44034" name="Picture 2" descr="https://encrypted-tbn1.google.com/images?q=tbn:ANd9GcRdp3KTecincGxabNyy9aRdgCrHTP0EAtjhkhkbOEGRgdAqJuslrg"/>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5334000" y="2971800"/>
            <a:ext cx="37338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228600" y="3413879"/>
            <a:ext cx="5105400" cy="3139321"/>
          </a:xfrm>
          <a:prstGeom prst="rect">
            <a:avLst/>
          </a:prstGeom>
          <a:noFill/>
        </p:spPr>
        <p:txBody>
          <a:bodyPr wrap="square" rtlCol="0">
            <a:spAutoFit/>
          </a:bodyPr>
          <a:lstStyle/>
          <a:p>
            <a:r>
              <a:rPr lang="en-US" dirty="0" smtClean="0"/>
              <a:t>Suppose you and your friend are going to enter the “</a:t>
            </a:r>
            <a:r>
              <a:rPr lang="en-US" i="1" dirty="0" smtClean="0"/>
              <a:t>Jelly Bean Counting Contest</a:t>
            </a:r>
            <a:r>
              <a:rPr lang="en-US" dirty="0" smtClean="0"/>
              <a:t>” at the county fair.</a:t>
            </a:r>
          </a:p>
          <a:p>
            <a:pPr marL="285750" lvl="0" indent="-285750">
              <a:buFont typeface="Arial" panose="020B0604020202020204" pitchFamily="34" charset="0"/>
              <a:buChar char="•"/>
            </a:pPr>
            <a:r>
              <a:rPr lang="en-US" dirty="0" smtClean="0"/>
              <a:t>Consider the bucket of jelly beans. How many jelly beans do you think are in the bucket?</a:t>
            </a:r>
          </a:p>
          <a:p>
            <a:pPr marL="285750" lvl="0" indent="-285750">
              <a:buFont typeface="Arial" panose="020B0604020202020204" pitchFamily="34" charset="0"/>
              <a:buChar char="•"/>
            </a:pPr>
            <a:r>
              <a:rPr lang="en-US" dirty="0" smtClean="0"/>
              <a:t>What strategies did you use to arrive at your estimate?</a:t>
            </a:r>
          </a:p>
          <a:p>
            <a:pPr marL="285750" lvl="0" indent="-285750">
              <a:buFont typeface="Arial" panose="020B0604020202020204" pitchFamily="34" charset="0"/>
              <a:buChar char="•"/>
            </a:pPr>
            <a:r>
              <a:rPr lang="en-US" dirty="0" smtClean="0"/>
              <a:t>How might your strategy change if you could touch the bucket but not take the jelly beans out?</a:t>
            </a:r>
          </a:p>
          <a:p>
            <a:endParaRPr lang="en-US" dirty="0"/>
          </a:p>
        </p:txBody>
      </p:sp>
    </p:spTree>
    <p:extLst>
      <p:ext uri="{BB962C8B-B14F-4D97-AF65-F5344CB8AC3E}">
        <p14:creationId xmlns:p14="http://schemas.microsoft.com/office/powerpoint/2010/main" val="41569063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24" y="2057400"/>
            <a:ext cx="8086725" cy="3876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941659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752600"/>
            <a:ext cx="8058150" cy="819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920299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1776413"/>
            <a:ext cx="8153400" cy="3305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109692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3875" y="1676400"/>
            <a:ext cx="8096250" cy="2314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7372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5"/>
          <p:cNvSpPr>
            <a:spLocks noChangeArrowheads="1"/>
          </p:cNvSpPr>
          <p:nvPr/>
        </p:nvSpPr>
        <p:spPr bwMode="auto">
          <a:xfrm>
            <a:off x="304800" y="3657600"/>
            <a:ext cx="3886200" cy="457200"/>
          </a:xfrm>
          <a:prstGeom prst="rect">
            <a:avLst/>
          </a:prstGeom>
          <a:solidFill>
            <a:srgbClr val="FFFF00">
              <a:alpha val="36078"/>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ts val="700"/>
              </a:spcBef>
              <a:buClr>
                <a:schemeClr val="accent2"/>
              </a:buClr>
              <a:buSzPct val="60000"/>
              <a:buFont typeface="Wingdings" pitchFamily="2" charset="2"/>
              <a:buChar char=""/>
              <a:defRPr sz="2900">
                <a:solidFill>
                  <a:schemeClr val="tx1"/>
                </a:solidFill>
                <a:latin typeface="Tw Cen MT" pitchFamily="34" charset="0"/>
              </a:defRPr>
            </a:lvl1pPr>
            <a:lvl2pPr marL="742950" indent="-285750" eaLnBrk="0" hangingPunct="0">
              <a:spcBef>
                <a:spcPts val="550"/>
              </a:spcBef>
              <a:buClr>
                <a:schemeClr val="accent1"/>
              </a:buClr>
              <a:buSzPct val="70000"/>
              <a:buFont typeface="Wingdings 2" pitchFamily="18" charset="2"/>
              <a:buChar char=""/>
              <a:defRPr sz="2600">
                <a:solidFill>
                  <a:schemeClr val="tx1"/>
                </a:solidFill>
                <a:latin typeface="Tw Cen MT" pitchFamily="34" charset="0"/>
              </a:defRPr>
            </a:lvl2pPr>
            <a:lvl3pPr marL="1143000" indent="-228600" eaLnBrk="0" hangingPunct="0">
              <a:spcBef>
                <a:spcPts val="500"/>
              </a:spcBef>
              <a:buClr>
                <a:schemeClr val="accent2"/>
              </a:buClr>
              <a:buSzPct val="75000"/>
              <a:buFont typeface="Wingdings" pitchFamily="2" charset="2"/>
              <a:buChar char=""/>
              <a:defRPr sz="2300">
                <a:solidFill>
                  <a:schemeClr val="tx1"/>
                </a:solidFill>
                <a:latin typeface="Tw Cen MT" pitchFamily="34" charset="0"/>
              </a:defRPr>
            </a:lvl3pPr>
            <a:lvl4pPr marL="1600200" indent="-228600" eaLnBrk="0" hangingPunct="0">
              <a:spcBef>
                <a:spcPts val="400"/>
              </a:spcBef>
              <a:buClr>
                <a:srgbClr val="C32D2E"/>
              </a:buClr>
              <a:buSzPct val="75000"/>
              <a:buFont typeface="Wingdings" pitchFamily="2" charset="2"/>
              <a:buChar char=""/>
              <a:defRPr sz="2000">
                <a:solidFill>
                  <a:schemeClr val="tx1"/>
                </a:solidFill>
                <a:latin typeface="Tw Cen MT" pitchFamily="34" charset="0"/>
              </a:defRPr>
            </a:lvl4pPr>
            <a:lvl5pPr marL="2057400" indent="-228600" eaLnBrk="0" hangingPunct="0">
              <a:spcBef>
                <a:spcPts val="400"/>
              </a:spcBef>
              <a:buClr>
                <a:srgbClr val="84AA33"/>
              </a:buClr>
              <a:buSzPct val="65000"/>
              <a:buFont typeface="Wingdings" pitchFamily="2" charset="2"/>
              <a:buChar char=""/>
              <a:defRPr sz="2000">
                <a:solidFill>
                  <a:schemeClr val="tx1"/>
                </a:solidFill>
                <a:latin typeface="Tw Cen MT" pitchFamily="34" charset="0"/>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9pPr>
          </a:lstStyle>
          <a:p>
            <a:pPr eaLnBrk="1" hangingPunct="1">
              <a:spcBef>
                <a:spcPct val="0"/>
              </a:spcBef>
              <a:buClrTx/>
              <a:buSzTx/>
              <a:buFontTx/>
              <a:buNone/>
            </a:pPr>
            <a:endParaRPr lang="en-US" altLang="en-US" sz="1800">
              <a:latin typeface="Arial" charset="0"/>
            </a:endParaRPr>
          </a:p>
        </p:txBody>
      </p:sp>
      <p:sp>
        <p:nvSpPr>
          <p:cNvPr id="13315" name="Rectangle 1"/>
          <p:cNvSpPr>
            <a:spLocks noGrp="1"/>
          </p:cNvSpPr>
          <p:nvPr>
            <p:ph type="title"/>
          </p:nvPr>
        </p:nvSpPr>
        <p:spPr>
          <a:xfrm>
            <a:off x="612775" y="228600"/>
            <a:ext cx="8153400" cy="990600"/>
          </a:xfrm>
        </p:spPr>
        <p:txBody>
          <a:bodyPr/>
          <a:lstStyle/>
          <a:p>
            <a:pPr eaLnBrk="1" hangingPunct="1"/>
            <a:r>
              <a:rPr lang="en-US" altLang="en-US" sz="4000" smtClean="0"/>
              <a:t>Toward greater focus and coherence</a:t>
            </a:r>
          </a:p>
        </p:txBody>
      </p:sp>
      <p:sp>
        <p:nvSpPr>
          <p:cNvPr id="13316" name="Text Box 4"/>
          <p:cNvSpPr txBox="1">
            <a:spLocks noChangeArrowheads="1"/>
          </p:cNvSpPr>
          <p:nvPr/>
        </p:nvSpPr>
        <p:spPr bwMode="auto">
          <a:xfrm>
            <a:off x="304800" y="1905000"/>
            <a:ext cx="8686800" cy="436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700"/>
              </a:spcBef>
              <a:buClr>
                <a:schemeClr val="accent2"/>
              </a:buClr>
              <a:buSzPct val="60000"/>
              <a:buFont typeface="Wingdings" pitchFamily="2" charset="2"/>
              <a:buChar char=""/>
              <a:defRPr sz="2900">
                <a:solidFill>
                  <a:schemeClr val="tx1"/>
                </a:solidFill>
                <a:latin typeface="Tw Cen MT" pitchFamily="34" charset="0"/>
              </a:defRPr>
            </a:lvl1pPr>
            <a:lvl2pPr marL="742950" indent="-285750" eaLnBrk="0" hangingPunct="0">
              <a:spcBef>
                <a:spcPts val="550"/>
              </a:spcBef>
              <a:buClr>
                <a:schemeClr val="accent1"/>
              </a:buClr>
              <a:buSzPct val="70000"/>
              <a:buFont typeface="Wingdings 2" pitchFamily="18" charset="2"/>
              <a:buChar char=""/>
              <a:defRPr sz="2600">
                <a:solidFill>
                  <a:schemeClr val="tx1"/>
                </a:solidFill>
                <a:latin typeface="Tw Cen MT" pitchFamily="34" charset="0"/>
              </a:defRPr>
            </a:lvl2pPr>
            <a:lvl3pPr marL="1143000" indent="-228600" eaLnBrk="0" hangingPunct="0">
              <a:spcBef>
                <a:spcPts val="500"/>
              </a:spcBef>
              <a:buClr>
                <a:schemeClr val="accent2"/>
              </a:buClr>
              <a:buSzPct val="75000"/>
              <a:buFont typeface="Wingdings" pitchFamily="2" charset="2"/>
              <a:buChar char=""/>
              <a:defRPr sz="2300">
                <a:solidFill>
                  <a:schemeClr val="tx1"/>
                </a:solidFill>
                <a:latin typeface="Tw Cen MT" pitchFamily="34" charset="0"/>
              </a:defRPr>
            </a:lvl3pPr>
            <a:lvl4pPr marL="1600200" indent="-228600" eaLnBrk="0" hangingPunct="0">
              <a:spcBef>
                <a:spcPts val="400"/>
              </a:spcBef>
              <a:buClr>
                <a:srgbClr val="C32D2E"/>
              </a:buClr>
              <a:buSzPct val="75000"/>
              <a:buFont typeface="Wingdings" pitchFamily="2" charset="2"/>
              <a:buChar char=""/>
              <a:defRPr sz="2000">
                <a:solidFill>
                  <a:schemeClr val="tx1"/>
                </a:solidFill>
                <a:latin typeface="Tw Cen MT" pitchFamily="34" charset="0"/>
              </a:defRPr>
            </a:lvl4pPr>
            <a:lvl5pPr marL="2057400" indent="-228600" eaLnBrk="0" hangingPunct="0">
              <a:spcBef>
                <a:spcPts val="400"/>
              </a:spcBef>
              <a:buClr>
                <a:srgbClr val="84AA33"/>
              </a:buClr>
              <a:buSzPct val="65000"/>
              <a:buFont typeface="Wingdings" pitchFamily="2" charset="2"/>
              <a:buChar char=""/>
              <a:defRPr sz="2000">
                <a:solidFill>
                  <a:schemeClr val="tx1"/>
                </a:solidFill>
                <a:latin typeface="Tw Cen MT" pitchFamily="34" charset="0"/>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9pPr>
          </a:lstStyle>
          <a:p>
            <a:pPr eaLnBrk="1" hangingPunct="1">
              <a:spcBef>
                <a:spcPct val="50000"/>
              </a:spcBef>
              <a:buClrTx/>
              <a:buSzTx/>
              <a:buFontTx/>
              <a:buNone/>
            </a:pPr>
            <a:r>
              <a:rPr lang="en-US" altLang="en-US" sz="2800">
                <a:latin typeface="Arial" charset="0"/>
              </a:rPr>
              <a:t>For over a decade, research studies of mathematics education in high-performing countries have pointed to the conclusion that the mathematics curriculum in the United States must become substantially more </a:t>
            </a:r>
            <a:r>
              <a:rPr lang="en-US" altLang="en-US" sz="2800" b="1">
                <a:solidFill>
                  <a:srgbClr val="FF0000"/>
                </a:solidFill>
                <a:latin typeface="Arial" charset="0"/>
              </a:rPr>
              <a:t>focused and coherent</a:t>
            </a:r>
            <a:r>
              <a:rPr lang="en-US" altLang="en-US" sz="2800">
                <a:latin typeface="Arial" charset="0"/>
              </a:rPr>
              <a:t> in order to improve mathematics achievement in this country. To deliver on the promise of common standards, the standards must address the problem of a curriculum that is “a mile wide and an inch deep.” These Standards are a substantial answer to that challenge.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Finding Volume of Composite Shapes</a:t>
            </a:r>
            <a:endParaRPr lang="en-US" dirty="0"/>
          </a:p>
        </p:txBody>
      </p:sp>
      <p:pic>
        <p:nvPicPr>
          <p:cNvPr id="491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775" y="1847850"/>
            <a:ext cx="8172450" cy="3162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94934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675" y="2076450"/>
            <a:ext cx="8248650" cy="270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133504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825" y="2076450"/>
            <a:ext cx="8134350" cy="2705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65332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0550" y="1619250"/>
            <a:ext cx="8172450" cy="5086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830618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8675" y="1666875"/>
            <a:ext cx="7486650" cy="3524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911429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612775" y="228600"/>
            <a:ext cx="8153400" cy="990600"/>
          </a:xfrm>
        </p:spPr>
        <p:txBody>
          <a:bodyPr/>
          <a:lstStyle/>
          <a:p>
            <a:pPr eaLnBrk="1" hangingPunct="1"/>
            <a:r>
              <a:rPr lang="en-US" altLang="en-US" dirty="0" smtClean="0"/>
              <a:t>If you would like resources</a:t>
            </a:r>
          </a:p>
        </p:txBody>
      </p:sp>
      <p:sp>
        <p:nvSpPr>
          <p:cNvPr id="24579" name="Content Placeholder 2"/>
          <p:cNvSpPr>
            <a:spLocks noGrp="1"/>
          </p:cNvSpPr>
          <p:nvPr>
            <p:ph sz="quarter" idx="1"/>
          </p:nvPr>
        </p:nvSpPr>
        <p:spPr>
          <a:xfrm>
            <a:off x="612775" y="1600200"/>
            <a:ext cx="8153400" cy="4495800"/>
          </a:xfrm>
        </p:spPr>
        <p:txBody>
          <a:bodyPr/>
          <a:lstStyle/>
          <a:p>
            <a:pPr eaLnBrk="1" hangingPunct="1"/>
            <a:r>
              <a:rPr lang="en-US" altLang="en-US" dirty="0" smtClean="0"/>
              <a:t>www.ncctm2013.wikispaces.com/Defining+Rigor</a:t>
            </a:r>
          </a:p>
          <a:p>
            <a:pPr eaLnBrk="1" hangingPunct="1"/>
            <a:r>
              <a:rPr lang="en-US" altLang="en-US" dirty="0"/>
              <a:t>k</a:t>
            </a:r>
            <a:r>
              <a:rPr lang="en-US" altLang="en-US" dirty="0" smtClean="0"/>
              <a:t>aren.mcpherson@bcsemail.org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Grp="1"/>
          </p:cNvSpPr>
          <p:nvPr>
            <p:ph type="title"/>
          </p:nvPr>
        </p:nvSpPr>
        <p:spPr>
          <a:xfrm>
            <a:off x="612775" y="228600"/>
            <a:ext cx="8153400" cy="990600"/>
          </a:xfrm>
        </p:spPr>
        <p:txBody>
          <a:bodyPr/>
          <a:lstStyle/>
          <a:p>
            <a:pPr eaLnBrk="1" hangingPunct="1"/>
            <a:r>
              <a:rPr lang="en-US" altLang="en-US" smtClean="0"/>
              <a:t>Shift 1: Focus</a:t>
            </a:r>
          </a:p>
        </p:txBody>
      </p:sp>
      <p:sp>
        <p:nvSpPr>
          <p:cNvPr id="14339" name="Rectangle 2"/>
          <p:cNvSpPr>
            <a:spLocks noGrp="1"/>
          </p:cNvSpPr>
          <p:nvPr>
            <p:ph sz="quarter" idx="1"/>
          </p:nvPr>
        </p:nvSpPr>
        <p:spPr>
          <a:xfrm>
            <a:off x="612775" y="1600200"/>
            <a:ext cx="8153400" cy="4495800"/>
          </a:xfrm>
        </p:spPr>
        <p:txBody>
          <a:bodyPr/>
          <a:lstStyle/>
          <a:p>
            <a:pPr lvl="1" eaLnBrk="1" hangingPunct="1">
              <a:buFont typeface="Wingdings" pitchFamily="2" charset="2"/>
              <a:buChar char="Ø"/>
            </a:pPr>
            <a:r>
              <a:rPr lang="en-US" altLang="en-US" dirty="0" smtClean="0"/>
              <a:t>Focus where the standards focus</a:t>
            </a:r>
          </a:p>
          <a:p>
            <a:pPr lvl="1" eaLnBrk="1" hangingPunct="1">
              <a:buFont typeface="Wingdings" pitchFamily="2" charset="2"/>
              <a:buChar char="Ø"/>
            </a:pPr>
            <a:r>
              <a:rPr lang="en-US" altLang="en-US" dirty="0" smtClean="0"/>
              <a:t>Fewer things at any given time</a:t>
            </a:r>
          </a:p>
          <a:p>
            <a:pPr lvl="1" eaLnBrk="1" hangingPunct="1">
              <a:buFont typeface="Wingdings" pitchFamily="2" charset="2"/>
              <a:buChar char="Ø"/>
            </a:pPr>
            <a:r>
              <a:rPr lang="en-US" altLang="en-US" dirty="0" smtClean="0"/>
              <a:t>Giving students time they need to master those things so they have a foundation from which to build</a:t>
            </a:r>
          </a:p>
          <a:p>
            <a:pPr lvl="1" eaLnBrk="1" hangingPunct="1">
              <a:buFont typeface="Wingdings" pitchFamily="2" charset="2"/>
              <a:buChar char="Ø"/>
            </a:pPr>
            <a:r>
              <a:rPr lang="en-US" altLang="en-US" dirty="0" smtClean="0"/>
              <a:t>Greater mastery of fewer things</a:t>
            </a:r>
          </a:p>
        </p:txBody>
      </p:sp>
      <p:pic>
        <p:nvPicPr>
          <p:cNvPr id="1026" name="Picture 2" descr="http://www.vector-eps.com/wp-content/gallery/magnifying-glass-vectors/magnifying-glass-vector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715000" y="3631831"/>
            <a:ext cx="3258718" cy="30928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Grp="1"/>
          </p:cNvSpPr>
          <p:nvPr>
            <p:ph type="title" idx="4294967295"/>
          </p:nvPr>
        </p:nvSpPr>
        <p:spPr>
          <a:xfrm>
            <a:off x="612775" y="228600"/>
            <a:ext cx="8153400" cy="990600"/>
          </a:xfrm>
        </p:spPr>
        <p:txBody>
          <a:bodyPr/>
          <a:lstStyle/>
          <a:p>
            <a:pPr eaLnBrk="1" hangingPunct="1"/>
            <a:r>
              <a:rPr lang="en-US" altLang="en-US" smtClean="0"/>
              <a:t>Shift 2: Coherence</a:t>
            </a:r>
          </a:p>
        </p:txBody>
      </p:sp>
      <p:sp>
        <p:nvSpPr>
          <p:cNvPr id="15363" name="Rectangle 2"/>
          <p:cNvSpPr>
            <a:spLocks noGrp="1"/>
          </p:cNvSpPr>
          <p:nvPr>
            <p:ph sz="quarter" idx="4294967295"/>
          </p:nvPr>
        </p:nvSpPr>
        <p:spPr>
          <a:xfrm>
            <a:off x="612775" y="1600200"/>
            <a:ext cx="8153400" cy="4495800"/>
          </a:xfrm>
        </p:spPr>
        <p:txBody>
          <a:bodyPr/>
          <a:lstStyle/>
          <a:p>
            <a:pPr lvl="1" eaLnBrk="1" hangingPunct="1">
              <a:buFont typeface="Wingdings" pitchFamily="2" charset="2"/>
              <a:buChar char="Ø"/>
            </a:pPr>
            <a:r>
              <a:rPr lang="en-US" altLang="en-US" smtClean="0"/>
              <a:t>Following the progressions of ideas and skills as they unfold across the grades</a:t>
            </a:r>
          </a:p>
          <a:p>
            <a:pPr lvl="1" eaLnBrk="1" hangingPunct="1">
              <a:buFont typeface="Wingdings" pitchFamily="2" charset="2"/>
              <a:buChar char="Ø"/>
            </a:pPr>
            <a:r>
              <a:rPr lang="en-US" altLang="en-US" smtClean="0"/>
              <a:t>Mathematics comes together and becomes unified</a:t>
            </a:r>
          </a:p>
          <a:p>
            <a:pPr lvl="1" eaLnBrk="1" hangingPunct="1">
              <a:buFont typeface="Wingdings" pitchFamily="2" charset="2"/>
              <a:buChar char="Ø"/>
            </a:pPr>
            <a:r>
              <a:rPr lang="en-US" altLang="en-US" smtClean="0"/>
              <a:t>Things that seem different merges into a central idea</a:t>
            </a:r>
          </a:p>
        </p:txBody>
      </p:sp>
      <p:sp>
        <p:nvSpPr>
          <p:cNvPr id="2" name="AutoShape 2" descr="http://www.academiclearninglabs.com/wp-content/uploads/2012/10/KidDoingMathSmall.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5"/>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1752600" y="152400"/>
            <a:ext cx="5810250" cy="64770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Oval 1"/>
          <p:cNvSpPr/>
          <p:nvPr/>
        </p:nvSpPr>
        <p:spPr>
          <a:xfrm>
            <a:off x="5638800" y="6019800"/>
            <a:ext cx="1524000" cy="76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val 3"/>
          <p:cNvSpPr/>
          <p:nvPr/>
        </p:nvSpPr>
        <p:spPr>
          <a:xfrm>
            <a:off x="5638800" y="5943600"/>
            <a:ext cx="1524000" cy="76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rot="21079612">
            <a:off x="5638800" y="5943600"/>
            <a:ext cx="1524000" cy="76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rot="463311">
            <a:off x="5670717" y="5966331"/>
            <a:ext cx="1524000" cy="7620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11125"/>
            <a:ext cx="6705600" cy="659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Grp="1"/>
          </p:cNvSpPr>
          <p:nvPr>
            <p:ph type="title"/>
          </p:nvPr>
        </p:nvSpPr>
        <p:spPr/>
        <p:txBody>
          <a:bodyPr/>
          <a:lstStyle/>
          <a:p>
            <a:pPr eaLnBrk="1" hangingPunct="1"/>
            <a:r>
              <a:rPr lang="en-US" altLang="en-US" smtClean="0"/>
              <a:t>Rigor</a:t>
            </a:r>
          </a:p>
        </p:txBody>
      </p:sp>
      <p:grpSp>
        <p:nvGrpSpPr>
          <p:cNvPr id="2" name="Group 1"/>
          <p:cNvGrpSpPr/>
          <p:nvPr/>
        </p:nvGrpSpPr>
        <p:grpSpPr>
          <a:xfrm>
            <a:off x="1274763" y="1600200"/>
            <a:ext cx="6427787" cy="4953000"/>
            <a:chOff x="1274763" y="1600200"/>
            <a:chExt cx="6427787" cy="4953000"/>
          </a:xfrm>
        </p:grpSpPr>
        <p:sp>
          <p:nvSpPr>
            <p:cNvPr id="18435" name="AutoShape 12"/>
            <p:cNvSpPr>
              <a:spLocks noChangeArrowheads="1"/>
            </p:cNvSpPr>
            <p:nvPr/>
          </p:nvSpPr>
          <p:spPr bwMode="auto">
            <a:xfrm>
              <a:off x="4254500" y="2062163"/>
              <a:ext cx="687388" cy="4491037"/>
            </a:xfrm>
            <a:prstGeom prst="can">
              <a:avLst>
                <a:gd name="adj" fmla="val 52964"/>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ts val="700"/>
                </a:spcBef>
                <a:buClr>
                  <a:schemeClr val="accent2"/>
                </a:buClr>
                <a:buSzPct val="60000"/>
                <a:buFont typeface="Wingdings" pitchFamily="2" charset="2"/>
                <a:buChar char=""/>
                <a:defRPr sz="2900">
                  <a:solidFill>
                    <a:schemeClr val="tx1"/>
                  </a:solidFill>
                  <a:latin typeface="Tw Cen MT" pitchFamily="34" charset="0"/>
                </a:defRPr>
              </a:lvl1pPr>
              <a:lvl2pPr marL="742950" indent="-285750" eaLnBrk="0" hangingPunct="0">
                <a:spcBef>
                  <a:spcPts val="550"/>
                </a:spcBef>
                <a:buClr>
                  <a:schemeClr val="accent1"/>
                </a:buClr>
                <a:buSzPct val="70000"/>
                <a:buFont typeface="Wingdings 2" pitchFamily="18" charset="2"/>
                <a:buChar char=""/>
                <a:defRPr sz="2600">
                  <a:solidFill>
                    <a:schemeClr val="tx1"/>
                  </a:solidFill>
                  <a:latin typeface="Tw Cen MT" pitchFamily="34" charset="0"/>
                </a:defRPr>
              </a:lvl2pPr>
              <a:lvl3pPr marL="1143000" indent="-228600" eaLnBrk="0" hangingPunct="0">
                <a:spcBef>
                  <a:spcPts val="500"/>
                </a:spcBef>
                <a:buClr>
                  <a:schemeClr val="accent2"/>
                </a:buClr>
                <a:buSzPct val="75000"/>
                <a:buFont typeface="Wingdings" pitchFamily="2" charset="2"/>
                <a:buChar char=""/>
                <a:defRPr sz="2300">
                  <a:solidFill>
                    <a:schemeClr val="tx1"/>
                  </a:solidFill>
                  <a:latin typeface="Tw Cen MT" pitchFamily="34" charset="0"/>
                </a:defRPr>
              </a:lvl3pPr>
              <a:lvl4pPr marL="1600200" indent="-228600" eaLnBrk="0" hangingPunct="0">
                <a:spcBef>
                  <a:spcPts val="400"/>
                </a:spcBef>
                <a:buClr>
                  <a:srgbClr val="C32D2E"/>
                </a:buClr>
                <a:buSzPct val="75000"/>
                <a:buFont typeface="Wingdings" pitchFamily="2" charset="2"/>
                <a:buChar char=""/>
                <a:defRPr sz="2000">
                  <a:solidFill>
                    <a:schemeClr val="tx1"/>
                  </a:solidFill>
                  <a:latin typeface="Tw Cen MT" pitchFamily="34" charset="0"/>
                </a:defRPr>
              </a:lvl4pPr>
              <a:lvl5pPr marL="2057400" indent="-228600" eaLnBrk="0" hangingPunct="0">
                <a:spcBef>
                  <a:spcPts val="400"/>
                </a:spcBef>
                <a:buClr>
                  <a:srgbClr val="84AA33"/>
                </a:buClr>
                <a:buSzPct val="65000"/>
                <a:buFont typeface="Wingdings" pitchFamily="2" charset="2"/>
                <a:buChar char=""/>
                <a:defRPr sz="2000">
                  <a:solidFill>
                    <a:schemeClr val="tx1"/>
                  </a:solidFill>
                  <a:latin typeface="Tw Cen MT" pitchFamily="34" charset="0"/>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9pPr>
            </a:lstStyle>
            <a:p>
              <a:pPr eaLnBrk="1" hangingPunct="1">
                <a:spcBef>
                  <a:spcPct val="0"/>
                </a:spcBef>
                <a:buClrTx/>
                <a:buSzTx/>
                <a:buFontTx/>
                <a:buNone/>
              </a:pPr>
              <a:endParaRPr lang="en-US" altLang="en-US" sz="1800">
                <a:latin typeface="Arial" charset="0"/>
              </a:endParaRPr>
            </a:p>
          </p:txBody>
        </p:sp>
        <p:sp>
          <p:nvSpPr>
            <p:cNvPr id="18436" name="PubTriangle"/>
            <p:cNvSpPr>
              <a:spLocks noEditPoints="1" noChangeArrowheads="1"/>
            </p:cNvSpPr>
            <p:nvPr/>
          </p:nvSpPr>
          <p:spPr bwMode="auto">
            <a:xfrm rot="1668861">
              <a:off x="1600200" y="1600200"/>
              <a:ext cx="6102350" cy="3859213"/>
            </a:xfrm>
            <a:custGeom>
              <a:avLst/>
              <a:gdLst>
                <a:gd name="T0" fmla="*/ 742123734 w 21600"/>
                <a:gd name="T1" fmla="*/ 0 h 21600"/>
                <a:gd name="T2" fmla="*/ 371061867 w 21600"/>
                <a:gd name="T3" fmla="*/ 344757612 h 21600"/>
                <a:gd name="T4" fmla="*/ 0 w 21600"/>
                <a:gd name="T5" fmla="*/ 689515045 h 21600"/>
                <a:gd name="T6" fmla="*/ 862006378 w 21600"/>
                <a:gd name="T7" fmla="*/ 471902779 h 21600"/>
                <a:gd name="T8" fmla="*/ 1724012756 w 21600"/>
                <a:gd name="T9" fmla="*/ 254290513 h 21600"/>
                <a:gd name="T10" fmla="*/ 1233068245 w 21600"/>
                <a:gd name="T11" fmla="*/ 127145346 h 21600"/>
                <a:gd name="T12" fmla="*/ 0 60000 65536"/>
                <a:gd name="T13" fmla="*/ 0 60000 65536"/>
                <a:gd name="T14" fmla="*/ 0 60000 65536"/>
                <a:gd name="T15" fmla="*/ 0 60000 65536"/>
                <a:gd name="T16" fmla="*/ 0 60000 65536"/>
                <a:gd name="T17" fmla="*/ 0 60000 65536"/>
                <a:gd name="T18" fmla="*/ 7583 w 21600"/>
                <a:gd name="T19" fmla="*/ 3983 h 21600"/>
                <a:gd name="T20" fmla="*/ 15449 w 21600"/>
                <a:gd name="T21" fmla="*/ 11849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9298" y="0"/>
                  </a:moveTo>
                  <a:lnTo>
                    <a:pt x="0" y="21600"/>
                  </a:lnTo>
                  <a:lnTo>
                    <a:pt x="21600" y="7966"/>
                  </a:lnTo>
                  <a:lnTo>
                    <a:pt x="9298" y="0"/>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a:lstStyle/>
            <a:p>
              <a:endParaRPr lang="en-US"/>
            </a:p>
          </p:txBody>
        </p:sp>
        <p:sp>
          <p:nvSpPr>
            <p:cNvPr id="18437" name="Text Box 17"/>
            <p:cNvSpPr txBox="1">
              <a:spLocks noChangeArrowheads="1"/>
            </p:cNvSpPr>
            <p:nvPr/>
          </p:nvSpPr>
          <p:spPr bwMode="auto">
            <a:xfrm rot="329016">
              <a:off x="2490788" y="3735388"/>
              <a:ext cx="4321175"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700"/>
                </a:spcBef>
                <a:buClr>
                  <a:schemeClr val="accent2"/>
                </a:buClr>
                <a:buSzPct val="60000"/>
                <a:buFont typeface="Wingdings" pitchFamily="2" charset="2"/>
                <a:buChar char=""/>
                <a:defRPr sz="2900">
                  <a:solidFill>
                    <a:schemeClr val="tx1"/>
                  </a:solidFill>
                  <a:latin typeface="Tw Cen MT" pitchFamily="34" charset="0"/>
                </a:defRPr>
              </a:lvl1pPr>
              <a:lvl2pPr marL="742950" indent="-285750" eaLnBrk="0" hangingPunct="0">
                <a:spcBef>
                  <a:spcPts val="550"/>
                </a:spcBef>
                <a:buClr>
                  <a:schemeClr val="accent1"/>
                </a:buClr>
                <a:buSzPct val="70000"/>
                <a:buFont typeface="Wingdings 2" pitchFamily="18" charset="2"/>
                <a:buChar char=""/>
                <a:defRPr sz="2600">
                  <a:solidFill>
                    <a:schemeClr val="tx1"/>
                  </a:solidFill>
                  <a:latin typeface="Tw Cen MT" pitchFamily="34" charset="0"/>
                </a:defRPr>
              </a:lvl2pPr>
              <a:lvl3pPr marL="1143000" indent="-228600" eaLnBrk="0" hangingPunct="0">
                <a:spcBef>
                  <a:spcPts val="500"/>
                </a:spcBef>
                <a:buClr>
                  <a:schemeClr val="accent2"/>
                </a:buClr>
                <a:buSzPct val="75000"/>
                <a:buFont typeface="Wingdings" pitchFamily="2" charset="2"/>
                <a:buChar char=""/>
                <a:defRPr sz="2300">
                  <a:solidFill>
                    <a:schemeClr val="tx1"/>
                  </a:solidFill>
                  <a:latin typeface="Tw Cen MT" pitchFamily="34" charset="0"/>
                </a:defRPr>
              </a:lvl3pPr>
              <a:lvl4pPr marL="1600200" indent="-228600" eaLnBrk="0" hangingPunct="0">
                <a:spcBef>
                  <a:spcPts val="400"/>
                </a:spcBef>
                <a:buClr>
                  <a:srgbClr val="C32D2E"/>
                </a:buClr>
                <a:buSzPct val="75000"/>
                <a:buFont typeface="Wingdings" pitchFamily="2" charset="2"/>
                <a:buChar char=""/>
                <a:defRPr sz="2000">
                  <a:solidFill>
                    <a:schemeClr val="tx1"/>
                  </a:solidFill>
                  <a:latin typeface="Tw Cen MT" pitchFamily="34" charset="0"/>
                </a:defRPr>
              </a:lvl4pPr>
              <a:lvl5pPr marL="2057400" indent="-228600" eaLnBrk="0" hangingPunct="0">
                <a:spcBef>
                  <a:spcPts val="400"/>
                </a:spcBef>
                <a:buClr>
                  <a:srgbClr val="84AA33"/>
                </a:buClr>
                <a:buSzPct val="65000"/>
                <a:buFont typeface="Wingdings" pitchFamily="2" charset="2"/>
                <a:buChar char=""/>
                <a:defRPr sz="2000">
                  <a:solidFill>
                    <a:schemeClr val="tx1"/>
                  </a:solidFill>
                  <a:latin typeface="Tw Cen MT" pitchFamily="34" charset="0"/>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9pPr>
            </a:lstStyle>
            <a:p>
              <a:pPr eaLnBrk="1" hangingPunct="1">
                <a:spcBef>
                  <a:spcPct val="50000"/>
                </a:spcBef>
                <a:buClrTx/>
                <a:buSzTx/>
                <a:buFontTx/>
                <a:buNone/>
              </a:pPr>
              <a:r>
                <a:rPr lang="en-US" altLang="en-US" sz="2500" b="1">
                  <a:latin typeface="Arial" charset="0"/>
                </a:rPr>
                <a:t>Conceptual Understanding</a:t>
              </a:r>
            </a:p>
          </p:txBody>
        </p:sp>
        <p:sp>
          <p:nvSpPr>
            <p:cNvPr id="18438" name="Text Box 18"/>
            <p:cNvSpPr txBox="1">
              <a:spLocks noChangeArrowheads="1"/>
            </p:cNvSpPr>
            <p:nvPr/>
          </p:nvSpPr>
          <p:spPr bwMode="auto">
            <a:xfrm rot="-1712627">
              <a:off x="1274763" y="2500313"/>
              <a:ext cx="4443412" cy="477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700"/>
                </a:spcBef>
                <a:buClr>
                  <a:schemeClr val="accent2"/>
                </a:buClr>
                <a:buSzPct val="60000"/>
                <a:buFont typeface="Wingdings" pitchFamily="2" charset="2"/>
                <a:buChar char=""/>
                <a:defRPr sz="2900">
                  <a:solidFill>
                    <a:schemeClr val="tx1"/>
                  </a:solidFill>
                  <a:latin typeface="Tw Cen MT" pitchFamily="34" charset="0"/>
                </a:defRPr>
              </a:lvl1pPr>
              <a:lvl2pPr marL="742950" indent="-285750" eaLnBrk="0" hangingPunct="0">
                <a:spcBef>
                  <a:spcPts val="550"/>
                </a:spcBef>
                <a:buClr>
                  <a:schemeClr val="accent1"/>
                </a:buClr>
                <a:buSzPct val="70000"/>
                <a:buFont typeface="Wingdings 2" pitchFamily="18" charset="2"/>
                <a:buChar char=""/>
                <a:defRPr sz="2600">
                  <a:solidFill>
                    <a:schemeClr val="tx1"/>
                  </a:solidFill>
                  <a:latin typeface="Tw Cen MT" pitchFamily="34" charset="0"/>
                </a:defRPr>
              </a:lvl2pPr>
              <a:lvl3pPr marL="1143000" indent="-228600" eaLnBrk="0" hangingPunct="0">
                <a:spcBef>
                  <a:spcPts val="500"/>
                </a:spcBef>
                <a:buClr>
                  <a:schemeClr val="accent2"/>
                </a:buClr>
                <a:buSzPct val="75000"/>
                <a:buFont typeface="Wingdings" pitchFamily="2" charset="2"/>
                <a:buChar char=""/>
                <a:defRPr sz="2300">
                  <a:solidFill>
                    <a:schemeClr val="tx1"/>
                  </a:solidFill>
                  <a:latin typeface="Tw Cen MT" pitchFamily="34" charset="0"/>
                </a:defRPr>
              </a:lvl3pPr>
              <a:lvl4pPr marL="1600200" indent="-228600" eaLnBrk="0" hangingPunct="0">
                <a:spcBef>
                  <a:spcPts val="400"/>
                </a:spcBef>
                <a:buClr>
                  <a:srgbClr val="C32D2E"/>
                </a:buClr>
                <a:buSzPct val="75000"/>
                <a:buFont typeface="Wingdings" pitchFamily="2" charset="2"/>
                <a:buChar char=""/>
                <a:defRPr sz="2000">
                  <a:solidFill>
                    <a:schemeClr val="tx1"/>
                  </a:solidFill>
                  <a:latin typeface="Tw Cen MT" pitchFamily="34" charset="0"/>
                </a:defRPr>
              </a:lvl4pPr>
              <a:lvl5pPr marL="2057400" indent="-228600" eaLnBrk="0" hangingPunct="0">
                <a:spcBef>
                  <a:spcPts val="400"/>
                </a:spcBef>
                <a:buClr>
                  <a:srgbClr val="84AA33"/>
                </a:buClr>
                <a:buSzPct val="65000"/>
                <a:buFont typeface="Wingdings" pitchFamily="2" charset="2"/>
                <a:buChar char=""/>
                <a:defRPr sz="2000">
                  <a:solidFill>
                    <a:schemeClr val="tx1"/>
                  </a:solidFill>
                  <a:latin typeface="Tw Cen MT" pitchFamily="34" charset="0"/>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9pPr>
            </a:lstStyle>
            <a:p>
              <a:pPr eaLnBrk="1" hangingPunct="1">
                <a:spcBef>
                  <a:spcPct val="50000"/>
                </a:spcBef>
                <a:buClrTx/>
                <a:buSzTx/>
                <a:buFontTx/>
                <a:buNone/>
              </a:pPr>
              <a:r>
                <a:rPr lang="en-US" altLang="en-US" sz="2500" b="1">
                  <a:latin typeface="Arial" charset="0"/>
                </a:rPr>
                <a:t>Procedural Skill &amp; Fluency</a:t>
              </a:r>
            </a:p>
          </p:txBody>
        </p:sp>
        <p:sp>
          <p:nvSpPr>
            <p:cNvPr id="18439" name="Text Box 19"/>
            <p:cNvSpPr txBox="1">
              <a:spLocks noChangeArrowheads="1"/>
            </p:cNvSpPr>
            <p:nvPr/>
          </p:nvSpPr>
          <p:spPr bwMode="auto">
            <a:xfrm rot="3080894">
              <a:off x="4634707" y="2790031"/>
              <a:ext cx="2786062"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700"/>
                </a:spcBef>
                <a:buClr>
                  <a:schemeClr val="accent2"/>
                </a:buClr>
                <a:buSzPct val="60000"/>
                <a:buFont typeface="Wingdings" pitchFamily="2" charset="2"/>
                <a:buChar char=""/>
                <a:defRPr sz="2900">
                  <a:solidFill>
                    <a:schemeClr val="tx1"/>
                  </a:solidFill>
                  <a:latin typeface="Tw Cen MT" pitchFamily="34" charset="0"/>
                </a:defRPr>
              </a:lvl1pPr>
              <a:lvl2pPr marL="742950" indent="-285750" eaLnBrk="0" hangingPunct="0">
                <a:spcBef>
                  <a:spcPts val="550"/>
                </a:spcBef>
                <a:buClr>
                  <a:schemeClr val="accent1"/>
                </a:buClr>
                <a:buSzPct val="70000"/>
                <a:buFont typeface="Wingdings 2" pitchFamily="18" charset="2"/>
                <a:buChar char=""/>
                <a:defRPr sz="2600">
                  <a:solidFill>
                    <a:schemeClr val="tx1"/>
                  </a:solidFill>
                  <a:latin typeface="Tw Cen MT" pitchFamily="34" charset="0"/>
                </a:defRPr>
              </a:lvl2pPr>
              <a:lvl3pPr marL="1143000" indent="-228600" eaLnBrk="0" hangingPunct="0">
                <a:spcBef>
                  <a:spcPts val="500"/>
                </a:spcBef>
                <a:buClr>
                  <a:schemeClr val="accent2"/>
                </a:buClr>
                <a:buSzPct val="75000"/>
                <a:buFont typeface="Wingdings" pitchFamily="2" charset="2"/>
                <a:buChar char=""/>
                <a:defRPr sz="2300">
                  <a:solidFill>
                    <a:schemeClr val="tx1"/>
                  </a:solidFill>
                  <a:latin typeface="Tw Cen MT" pitchFamily="34" charset="0"/>
                </a:defRPr>
              </a:lvl3pPr>
              <a:lvl4pPr marL="1600200" indent="-228600" eaLnBrk="0" hangingPunct="0">
                <a:spcBef>
                  <a:spcPts val="400"/>
                </a:spcBef>
                <a:buClr>
                  <a:srgbClr val="C32D2E"/>
                </a:buClr>
                <a:buSzPct val="75000"/>
                <a:buFont typeface="Wingdings" pitchFamily="2" charset="2"/>
                <a:buChar char=""/>
                <a:defRPr sz="2000">
                  <a:solidFill>
                    <a:schemeClr val="tx1"/>
                  </a:solidFill>
                  <a:latin typeface="Tw Cen MT" pitchFamily="34" charset="0"/>
                </a:defRPr>
              </a:lvl4pPr>
              <a:lvl5pPr marL="2057400" indent="-228600" eaLnBrk="0" hangingPunct="0">
                <a:spcBef>
                  <a:spcPts val="400"/>
                </a:spcBef>
                <a:buClr>
                  <a:srgbClr val="84AA33"/>
                </a:buClr>
                <a:buSzPct val="65000"/>
                <a:buFont typeface="Wingdings" pitchFamily="2" charset="2"/>
                <a:buChar char=""/>
                <a:defRPr sz="2000">
                  <a:solidFill>
                    <a:schemeClr val="tx1"/>
                  </a:solidFill>
                  <a:latin typeface="Tw Cen MT" pitchFamily="34" charset="0"/>
                </a:defRPr>
              </a:lvl5pPr>
              <a:lvl6pPr marL="25146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6pPr>
              <a:lvl7pPr marL="29718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7pPr>
              <a:lvl8pPr marL="34290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8pPr>
              <a:lvl9pPr marL="3886200" indent="-228600" eaLnBrk="0" fontAlgn="base" hangingPunct="0">
                <a:spcBef>
                  <a:spcPts val="400"/>
                </a:spcBef>
                <a:spcAft>
                  <a:spcPct val="0"/>
                </a:spcAft>
                <a:buClr>
                  <a:srgbClr val="84AA33"/>
                </a:buClr>
                <a:buSzPct val="65000"/>
                <a:buFont typeface="Wingdings" pitchFamily="2" charset="2"/>
                <a:buChar char=""/>
                <a:defRPr sz="2000">
                  <a:solidFill>
                    <a:schemeClr val="tx1"/>
                  </a:solidFill>
                  <a:latin typeface="Tw Cen MT" pitchFamily="34" charset="0"/>
                </a:defRPr>
              </a:lvl9pPr>
            </a:lstStyle>
            <a:p>
              <a:pPr algn="ctr" eaLnBrk="1" hangingPunct="1">
                <a:spcBef>
                  <a:spcPct val="50000"/>
                </a:spcBef>
                <a:buClrTx/>
                <a:buSzTx/>
                <a:buFontTx/>
                <a:buNone/>
              </a:pPr>
              <a:r>
                <a:rPr lang="en-US" altLang="en-US" sz="2500" b="1">
                  <a:latin typeface="Arial" charset="0"/>
                </a:rPr>
                <a:t>Application</a:t>
              </a:r>
            </a:p>
          </p:txBody>
        </p:sp>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612775" y="228600"/>
            <a:ext cx="8153400" cy="990600"/>
          </a:xfrm>
        </p:spPr>
        <p:txBody>
          <a:bodyPr/>
          <a:lstStyle/>
          <a:p>
            <a:pPr eaLnBrk="1" hangingPunct="1"/>
            <a:r>
              <a:rPr lang="en-US" altLang="en-US" smtClean="0"/>
              <a:t>Conceptual Understanding</a:t>
            </a:r>
          </a:p>
        </p:txBody>
      </p:sp>
      <p:sp>
        <p:nvSpPr>
          <p:cNvPr id="3" name="Content Placeholder 2"/>
          <p:cNvSpPr>
            <a:spLocks noGrp="1"/>
          </p:cNvSpPr>
          <p:nvPr>
            <p:ph sz="quarter" idx="1"/>
          </p:nvPr>
        </p:nvSpPr>
        <p:spPr>
          <a:xfrm>
            <a:off x="612775" y="1600200"/>
            <a:ext cx="8153400" cy="4495800"/>
          </a:xfrm>
        </p:spPr>
        <p:txBody>
          <a:bodyPr>
            <a:normAutofit fontScale="92500" lnSpcReduction="10000"/>
          </a:bodyPr>
          <a:lstStyle/>
          <a:p>
            <a:pPr eaLnBrk="1" hangingPunct="1">
              <a:defRPr/>
            </a:pPr>
            <a:r>
              <a:rPr lang="en-US" dirty="0"/>
              <a:t>Deep conceptual understanding of core content at each grade is critical for student success in subsequent </a:t>
            </a:r>
            <a:r>
              <a:rPr lang="en-US" dirty="0" smtClean="0"/>
              <a:t>years.</a:t>
            </a:r>
          </a:p>
          <a:p>
            <a:pPr eaLnBrk="1" hangingPunct="1">
              <a:defRPr/>
            </a:pPr>
            <a:r>
              <a:rPr lang="en-US" dirty="0" smtClean="0"/>
              <a:t>Students </a:t>
            </a:r>
            <a:r>
              <a:rPr lang="en-US" dirty="0"/>
              <a:t>with conceptual understanding know more than isolated facts and methods - </a:t>
            </a:r>
            <a:r>
              <a:rPr lang="en-US" dirty="0">
                <a:solidFill>
                  <a:srgbClr val="FF0000"/>
                </a:solidFill>
              </a:rPr>
              <a:t>they understand why a mathematical idea is important </a:t>
            </a:r>
            <a:r>
              <a:rPr lang="en-US" dirty="0"/>
              <a:t>and the contexts which it is </a:t>
            </a:r>
            <a:r>
              <a:rPr lang="en-US" dirty="0" smtClean="0"/>
              <a:t>useful.</a:t>
            </a:r>
          </a:p>
          <a:p>
            <a:pPr eaLnBrk="1" hangingPunct="1">
              <a:defRPr/>
            </a:pPr>
            <a:r>
              <a:rPr lang="en-US" dirty="0" smtClean="0"/>
              <a:t>Teachers </a:t>
            </a:r>
            <a:r>
              <a:rPr lang="en-US" dirty="0"/>
              <a:t>take time to understand the Standards for Mathematical Practice that describe the student expertise needed to develop a deep conceptual understanding of mathematics</a:t>
            </a:r>
            <a:r>
              <a:rPr lang="en-US" dirty="0" smtClean="0"/>
              <a:t>.</a:t>
            </a:r>
          </a:p>
          <a:p>
            <a:pPr algn="r" eaLnBrk="1" hangingPunct="1">
              <a:defRPr/>
            </a:pPr>
            <a:r>
              <a:rPr lang="en-US" sz="1900" dirty="0" smtClean="0"/>
              <a:t>(</a:t>
            </a:r>
            <a:r>
              <a:rPr lang="en-US" sz="1900" dirty="0"/>
              <a:t>NRC, 2001, p. 118; CCSSM, 2010, p. 4, 6-8)</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612775" y="228600"/>
            <a:ext cx="8153400" cy="990600"/>
          </a:xfrm>
        </p:spPr>
        <p:txBody>
          <a:bodyPr/>
          <a:lstStyle/>
          <a:p>
            <a:pPr eaLnBrk="1" hangingPunct="1"/>
            <a:r>
              <a:rPr lang="en-US" altLang="en-US" smtClean="0"/>
              <a:t>Application</a:t>
            </a:r>
          </a:p>
        </p:txBody>
      </p:sp>
      <p:sp>
        <p:nvSpPr>
          <p:cNvPr id="3" name="Content Placeholder 2"/>
          <p:cNvSpPr>
            <a:spLocks noGrp="1"/>
          </p:cNvSpPr>
          <p:nvPr>
            <p:ph sz="quarter" idx="1"/>
          </p:nvPr>
        </p:nvSpPr>
        <p:spPr>
          <a:xfrm>
            <a:off x="612775" y="1600200"/>
            <a:ext cx="8153400" cy="4495800"/>
          </a:xfrm>
        </p:spPr>
        <p:txBody>
          <a:bodyPr>
            <a:normAutofit fontScale="92500" lnSpcReduction="10000"/>
          </a:bodyPr>
          <a:lstStyle/>
          <a:p>
            <a:pPr eaLnBrk="1" hangingPunct="1">
              <a:defRPr/>
            </a:pPr>
            <a:r>
              <a:rPr lang="en-US" dirty="0" smtClean="0"/>
              <a:t>Identify </a:t>
            </a:r>
            <a:r>
              <a:rPr lang="en-US" dirty="0"/>
              <a:t>opportunities for students to apply math concepts in “real world” situations. </a:t>
            </a:r>
            <a:endParaRPr lang="en-US" dirty="0" smtClean="0"/>
          </a:p>
          <a:p>
            <a:pPr eaLnBrk="1" hangingPunct="1">
              <a:defRPr/>
            </a:pPr>
            <a:r>
              <a:rPr lang="en-US" dirty="0" smtClean="0"/>
              <a:t>The </a:t>
            </a:r>
            <a:r>
              <a:rPr lang="en-US" dirty="0"/>
              <a:t>process of modeling, that includes choosing and using appropriate mathematics and statistics to analyze and understand situations, is key in improving decisions as well as linking classroom mathematics and statistics to everyday life, work, and </a:t>
            </a:r>
            <a:r>
              <a:rPr lang="en-US" dirty="0" smtClean="0"/>
              <a:t>decision-making.</a:t>
            </a:r>
          </a:p>
          <a:p>
            <a:pPr eaLnBrk="1" hangingPunct="1">
              <a:defRPr/>
            </a:pPr>
            <a:r>
              <a:rPr lang="en-US" dirty="0" smtClean="0"/>
              <a:t>Students </a:t>
            </a:r>
            <a:r>
              <a:rPr lang="en-US" dirty="0"/>
              <a:t>are expected to use math and </a:t>
            </a:r>
            <a:r>
              <a:rPr lang="en-US" dirty="0">
                <a:solidFill>
                  <a:srgbClr val="FF0000"/>
                </a:solidFill>
              </a:rPr>
              <a:t>choose the appropriate mathematical models even when they are not prompted to do so</a:t>
            </a:r>
            <a:r>
              <a:rPr lang="en-US" dirty="0" smtClean="0"/>
              <a:t>.</a:t>
            </a:r>
          </a:p>
          <a:p>
            <a:pPr algn="r" eaLnBrk="1" hangingPunct="1">
              <a:defRPr/>
            </a:pPr>
            <a:r>
              <a:rPr lang="en-US" sz="1900" dirty="0" smtClean="0"/>
              <a:t>(</a:t>
            </a:r>
            <a:r>
              <a:rPr lang="en-US" sz="1900" dirty="0"/>
              <a:t>NRC, 2001, p. 124; CCSSM, 2010, p. 72-73; NMAP, 2008, p.49-50)</a:t>
            </a: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pt0000001">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0000"/>
                <a:satMod val="155000"/>
              </a:schemeClr>
            </a:gs>
            <a:gs pos="65000">
              <a:schemeClr val="phClr">
                <a:shade val="85000"/>
                <a:satMod val="155000"/>
              </a:schemeClr>
            </a:gs>
            <a:gs pos="100000">
              <a:schemeClr val="phClr">
                <a:shade val="95000"/>
                <a:satMod val="155000"/>
              </a:schemeClr>
            </a:gs>
          </a:gsLst>
          <a:lin ang="16200000" scaled="0"/>
        </a:gradFill>
      </a:fillStyleLst>
      <a:lnStyleLst>
        <a:ln w="6350" cap="rnd" cmpd="sng" algn="ctr">
          <a:solidFill>
            <a:schemeClr val="phClr">
              <a:shade val="95000"/>
              <a:satMod val="105000"/>
            </a:schemeClr>
          </a:solidFill>
          <a:prstDash val="solid"/>
        </a:ln>
        <a:ln w="25400" cap="rnd" cmpd="sng" algn="ctr">
          <a:solidFill>
            <a:schemeClr val="phClr"/>
          </a:solidFill>
          <a:prstDash val="solid"/>
        </a:ln>
        <a:ln w="34925" cap="rnd" cmpd="sng" algn="ctr">
          <a:solidFill>
            <a:schemeClr val="phClr"/>
          </a:solidFill>
          <a:prstDash val="solid"/>
        </a:ln>
      </a:lnStyleLst>
      <a:effectStyleLst>
        <a:effectStyle>
          <a:effectLst>
            <a:outerShdw blurRad="50800" algn="tl" rotWithShape="0">
              <a:srgbClr val="000000">
                <a:alpha val="64000"/>
              </a:srgbClr>
            </a:outerShdw>
          </a:effectLst>
        </a:effectStyle>
        <a:effectStyle>
          <a:effectLst>
            <a:outerShdw blurRad="39000" dist="25400" dir="5400000">
              <a:srgbClr val="000000">
                <a:alpha val="35000"/>
              </a:srgbClr>
            </a:outerShdw>
          </a:effectLst>
        </a:effectStyle>
        <a:effectStyle>
          <a:effectLst>
            <a:outerShdw blurRad="39000" dist="25400" dir="5400000">
              <a:srgbClr val="000000">
                <a:alpha val="35000"/>
              </a:srgbClr>
            </a:outerShdw>
          </a:effectLst>
          <a:scene3d>
            <a:camera prst="orthographicFront" fov="0">
              <a:rot lat="0" lon="0" rev="0"/>
            </a:camera>
            <a:lightRig rig="threePt" dir="t">
              <a:rot lat="0" lon="0" rev="0"/>
            </a:lightRig>
          </a:scene3d>
          <a:sp3d prstMaterial="matte">
            <a:bevelT h="22225"/>
          </a:sp3d>
        </a:effectStyle>
      </a:effectStyleLst>
      <a:bgFillStyleLst>
        <a:solidFill>
          <a:schemeClr val="phClr"/>
        </a:solidFill>
        <a:gradFill rotWithShape="1">
          <a:gsLst>
            <a:gs pos="0">
              <a:schemeClr val="phClr">
                <a:shade val="50000"/>
                <a:satMod val="155000"/>
              </a:schemeClr>
            </a:gs>
            <a:gs pos="35000">
              <a:schemeClr val="phClr">
                <a:shade val="75000"/>
                <a:satMod val="155000"/>
              </a:schemeClr>
            </a:gs>
            <a:gs pos="100000">
              <a:schemeClr val="phClr">
                <a:tint val="80000"/>
                <a:satMod val="255000"/>
              </a:schemeClr>
            </a:gs>
          </a:gsLst>
          <a:lin ang="16200000" scaled="0"/>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Ppt0000001</Template>
  <TotalTime>0</TotalTime>
  <Words>565</Words>
  <Application>Microsoft Office PowerPoint</Application>
  <PresentationFormat>On-screen Show (4:3)</PresentationFormat>
  <Paragraphs>84</Paragraphs>
  <Slides>25</Slides>
  <Notes>6</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Ppt0000001</vt:lpstr>
      <vt:lpstr>Defining Rigor in regards to the CCSS-M</vt:lpstr>
      <vt:lpstr>Toward greater focus and coherence</vt:lpstr>
      <vt:lpstr>Shift 1: Focus</vt:lpstr>
      <vt:lpstr>Shift 2: Coherence</vt:lpstr>
      <vt:lpstr>PowerPoint Presentation</vt:lpstr>
      <vt:lpstr>PowerPoint Presentation</vt:lpstr>
      <vt:lpstr>Rigor</vt:lpstr>
      <vt:lpstr>Conceptual Understanding</vt:lpstr>
      <vt:lpstr>Application</vt:lpstr>
      <vt:lpstr>Procedural Fluency</vt:lpstr>
      <vt:lpstr>The Language of the Standards</vt:lpstr>
      <vt:lpstr>A Look at the Language</vt:lpstr>
      <vt:lpstr>PowerPoint Presentation</vt:lpstr>
      <vt:lpstr>The importance of the clusters</vt:lpstr>
      <vt:lpstr>Think About the Situation</vt:lpstr>
      <vt:lpstr>PowerPoint Presentation</vt:lpstr>
      <vt:lpstr>PowerPoint Presentation</vt:lpstr>
      <vt:lpstr>PowerPoint Presentation</vt:lpstr>
      <vt:lpstr>PowerPoint Presentation</vt:lpstr>
      <vt:lpstr>Finding Volume of Composite Shapes</vt:lpstr>
      <vt:lpstr>PowerPoint Presentation</vt:lpstr>
      <vt:lpstr>PowerPoint Presentation</vt:lpstr>
      <vt:lpstr>PowerPoint Presentation</vt:lpstr>
      <vt:lpstr>PowerPoint Presentation</vt:lpstr>
      <vt:lpstr>If you would like resources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Defining Rigor in regards to the CCSS-M</dc:title>
  <dc:creator/>
  <cp:lastModifiedBy/>
  <cp:revision>3</cp:revision>
  <dcterms:created xsi:type="dcterms:W3CDTF">2013-10-29T16:53:07Z</dcterms:created>
  <dcterms:modified xsi:type="dcterms:W3CDTF">2013-10-31T13:25:31Z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TC101671251033</vt:lpwstr>
  </property>
</Properties>
</file>